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6" r:id="rId4"/>
  </p:sldMasterIdLst>
  <p:notesMasterIdLst>
    <p:notesMasterId r:id="rId27"/>
  </p:notesMasterIdLst>
  <p:handoutMasterIdLst>
    <p:handoutMasterId r:id="rId28"/>
  </p:handoutMasterIdLst>
  <p:sldIdLst>
    <p:sldId id="2134805097" r:id="rId5"/>
    <p:sldId id="2142532545" r:id="rId6"/>
    <p:sldId id="2142532543" r:id="rId7"/>
    <p:sldId id="2142532559" r:id="rId8"/>
    <p:sldId id="2142532547" r:id="rId9"/>
    <p:sldId id="2142532548" r:id="rId10"/>
    <p:sldId id="2142532551" r:id="rId11"/>
    <p:sldId id="2142532561" r:id="rId12"/>
    <p:sldId id="2142532560" r:id="rId13"/>
    <p:sldId id="2142532564" r:id="rId14"/>
    <p:sldId id="2142532563" r:id="rId15"/>
    <p:sldId id="2142532569" r:id="rId16"/>
    <p:sldId id="2142532570" r:id="rId17"/>
    <p:sldId id="2142532571" r:id="rId18"/>
    <p:sldId id="2142532572" r:id="rId19"/>
    <p:sldId id="2142532567" r:id="rId20"/>
    <p:sldId id="2142532573" r:id="rId21"/>
    <p:sldId id="2142532565" r:id="rId22"/>
    <p:sldId id="2142532566" r:id="rId23"/>
    <p:sldId id="2142532574" r:id="rId24"/>
    <p:sldId id="2142532575" r:id="rId25"/>
    <p:sldId id="2142532557" r:id="rId26"/>
  </p:sldIdLst>
  <p:sldSz cx="12188825" cy="6858000"/>
  <p:notesSz cx="6889750" cy="967105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lides Globales" id="{6B1DB3CC-EB5B-48CA-970F-606F09CC45F8}">
          <p14:sldIdLst>
            <p14:sldId id="2134805097"/>
            <p14:sldId id="2142532545"/>
            <p14:sldId id="2142532543"/>
            <p14:sldId id="2142532559"/>
            <p14:sldId id="2142532547"/>
            <p14:sldId id="2142532548"/>
            <p14:sldId id="2142532551"/>
            <p14:sldId id="2142532561"/>
            <p14:sldId id="2142532560"/>
            <p14:sldId id="2142532564"/>
            <p14:sldId id="2142532563"/>
            <p14:sldId id="2142532569"/>
            <p14:sldId id="2142532570"/>
            <p14:sldId id="2142532571"/>
            <p14:sldId id="2142532572"/>
            <p14:sldId id="2142532567"/>
            <p14:sldId id="2142532573"/>
            <p14:sldId id="2142532565"/>
            <p14:sldId id="2142532566"/>
            <p14:sldId id="2142532574"/>
            <p14:sldId id="2142532575"/>
            <p14:sldId id="2142532557"/>
          </p14:sldIdLst>
        </p14:section>
      </p14:sectionLst>
    </p:ext>
    <p:ext uri="{EFAFB233-063F-42B5-8137-9DF3F51BA10A}">
      <p15:sldGuideLst xmlns:p15="http://schemas.microsoft.com/office/powerpoint/2012/main">
        <p15:guide id="1" orient="horz" pos="3974" userDrawn="1">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4EFE"/>
    <a:srgbClr val="000000"/>
    <a:srgbClr val="3999C6"/>
    <a:srgbClr val="A8BEF6"/>
    <a:srgbClr val="59B4D9"/>
    <a:srgbClr val="FF5C35"/>
    <a:srgbClr val="1F4A6F"/>
    <a:srgbClr val="0046FE"/>
    <a:srgbClr val="BA6203"/>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292070-13F2-48B9-93F8-C80B04C5DC77}" v="148" dt="2023-06-19T12:26:59.674"/>
    <p1510:client id="{AC3E8BC2-55D0-47C3-9242-786233963F26}" v="6" vWet="10" dt="2023-06-19T12:22:11.939"/>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guide orient="horz" pos="3974"/>
        <p:guide pos="383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02B01D-87BF-4AEE-9C0C-0C9C84DE69D0}" type="doc">
      <dgm:prSet loTypeId="urn:microsoft.com/office/officeart/2005/8/layout/vList5" loCatId="list" qsTypeId="urn:microsoft.com/office/officeart/2005/8/quickstyle/simple5" qsCatId="simple" csTypeId="urn:microsoft.com/office/officeart/2005/8/colors/accent1_3" csCatId="accent1" phldr="1"/>
      <dgm:spPr/>
      <dgm:t>
        <a:bodyPr/>
        <a:lstStyle/>
        <a:p>
          <a:endParaRPr lang="it-IT"/>
        </a:p>
      </dgm:t>
    </dgm:pt>
    <dgm:pt modelId="{A2B50C83-EA54-48BF-8FC3-96B92D880CAC}">
      <dgm:prSet phldrT="[Testo]"/>
      <dgm:spPr/>
      <dgm:t>
        <a:bodyPr/>
        <a:lstStyle/>
        <a:p>
          <a:r>
            <a:rPr lang="it-IT"/>
            <a:t>Estrazione transazioni </a:t>
          </a:r>
          <a:endParaRPr lang="it-IT" dirty="0"/>
        </a:p>
      </dgm:t>
    </dgm:pt>
    <dgm:pt modelId="{DB10B15D-FEE4-493F-A302-35BAD97FC28B}" type="parTrans" cxnId="{AA0AB056-C70B-4E5B-A01C-2F8E8BD7AD22}">
      <dgm:prSet/>
      <dgm:spPr/>
      <dgm:t>
        <a:bodyPr/>
        <a:lstStyle/>
        <a:p>
          <a:endParaRPr lang="it-IT"/>
        </a:p>
      </dgm:t>
    </dgm:pt>
    <dgm:pt modelId="{DED95298-DFF9-48FE-9D53-B674B6AA8A2D}" type="sibTrans" cxnId="{AA0AB056-C70B-4E5B-A01C-2F8E8BD7AD22}">
      <dgm:prSet/>
      <dgm:spPr/>
      <dgm:t>
        <a:bodyPr/>
        <a:lstStyle/>
        <a:p>
          <a:endParaRPr lang="it-IT"/>
        </a:p>
      </dgm:t>
    </dgm:pt>
    <dgm:pt modelId="{8D7FE508-A607-491B-8616-0E6B4BFAA247}">
      <dgm:prSet phldrT="[Testo]"/>
      <dgm:spPr/>
      <dgm:t>
        <a:bodyPr/>
        <a:lstStyle/>
        <a:p>
          <a:pPr>
            <a:lnSpc>
              <a:spcPct val="150000"/>
            </a:lnSpc>
            <a:buFont typeface="Arial" panose="020B0604020202020204" pitchFamily="34" charset="0"/>
            <a:buChar char="•"/>
          </a:pPr>
          <a:r>
            <a:rPr lang="it-IT"/>
            <a:t>Ricavate le </a:t>
          </a:r>
          <a:r>
            <a:rPr lang="it-IT" b="1"/>
            <a:t>transazioni</a:t>
          </a:r>
          <a:r>
            <a:rPr lang="it-IT"/>
            <a:t> registrate a sistema nel periodo compreso tra il 1 gennaio 2020 e il 23 aprile 2023, assegnando ad ognuna un’attività di closing.</a:t>
          </a:r>
          <a:endParaRPr lang="it-IT" dirty="0"/>
        </a:p>
      </dgm:t>
    </dgm:pt>
    <dgm:pt modelId="{2D67B658-DFD7-44C8-A81F-12947C0706F8}" type="parTrans" cxnId="{39F93475-0A6A-4BAF-B59D-E1925CF0E1EE}">
      <dgm:prSet/>
      <dgm:spPr/>
      <dgm:t>
        <a:bodyPr/>
        <a:lstStyle/>
        <a:p>
          <a:endParaRPr lang="it-IT"/>
        </a:p>
      </dgm:t>
    </dgm:pt>
    <dgm:pt modelId="{0647D996-DC94-4F5B-8B75-493C547D5B67}" type="sibTrans" cxnId="{39F93475-0A6A-4BAF-B59D-E1925CF0E1EE}">
      <dgm:prSet/>
      <dgm:spPr/>
      <dgm:t>
        <a:bodyPr/>
        <a:lstStyle/>
        <a:p>
          <a:endParaRPr lang="it-IT"/>
        </a:p>
      </dgm:t>
    </dgm:pt>
    <dgm:pt modelId="{C2BBA2B3-0158-4A1E-A9A8-5186D6B3B5C6}">
      <dgm:prSet phldrT="[Testo]"/>
      <dgm:spPr/>
      <dgm:t>
        <a:bodyPr/>
        <a:lstStyle/>
        <a:p>
          <a:r>
            <a:rPr lang="it-IT"/>
            <a:t>Aggregazione per settimana</a:t>
          </a:r>
          <a:endParaRPr lang="it-IT" dirty="0"/>
        </a:p>
      </dgm:t>
    </dgm:pt>
    <dgm:pt modelId="{88A96E3D-44AF-4CED-8689-6B5B6A6398E7}" type="parTrans" cxnId="{5510B2C6-31EF-463E-86A4-518BDE4BED8D}">
      <dgm:prSet/>
      <dgm:spPr/>
      <dgm:t>
        <a:bodyPr/>
        <a:lstStyle/>
        <a:p>
          <a:endParaRPr lang="it-IT"/>
        </a:p>
      </dgm:t>
    </dgm:pt>
    <dgm:pt modelId="{04BB31DC-B920-4C16-821E-55B3E00A145A}" type="sibTrans" cxnId="{5510B2C6-31EF-463E-86A4-518BDE4BED8D}">
      <dgm:prSet/>
      <dgm:spPr/>
      <dgm:t>
        <a:bodyPr/>
        <a:lstStyle/>
        <a:p>
          <a:endParaRPr lang="it-IT"/>
        </a:p>
      </dgm:t>
    </dgm:pt>
    <dgm:pt modelId="{FA53D579-61FE-475E-9D3C-E24B04CDA50D}">
      <dgm:prSet phldrT="[Testo]"/>
      <dgm:spPr/>
      <dgm:t>
        <a:bodyPr/>
        <a:lstStyle/>
        <a:p>
          <a:pPr algn="just">
            <a:lnSpc>
              <a:spcPct val="150000"/>
            </a:lnSpc>
          </a:pPr>
          <a:r>
            <a:rPr lang="it-IT" dirty="0"/>
            <a:t>Le transazioni sono state aggregate per </a:t>
          </a:r>
          <a:r>
            <a:rPr lang="it-IT" b="1" dirty="0"/>
            <a:t>settimana</a:t>
          </a:r>
          <a:r>
            <a:rPr lang="it-IT" dirty="0"/>
            <a:t>, mantenendo l’informazione sul numero di transazioni per ogni attività di closing. </a:t>
          </a:r>
        </a:p>
      </dgm:t>
    </dgm:pt>
    <dgm:pt modelId="{63032CE8-3609-4CFC-BA72-E4AC148CA51F}" type="parTrans" cxnId="{D25BE37A-4D5A-4DF3-A2F2-E10C90F2A903}">
      <dgm:prSet/>
      <dgm:spPr/>
      <dgm:t>
        <a:bodyPr/>
        <a:lstStyle/>
        <a:p>
          <a:endParaRPr lang="it-IT"/>
        </a:p>
      </dgm:t>
    </dgm:pt>
    <dgm:pt modelId="{6DDAD0AC-8A41-4654-8610-7AC9C5F10420}" type="sibTrans" cxnId="{D25BE37A-4D5A-4DF3-A2F2-E10C90F2A903}">
      <dgm:prSet/>
      <dgm:spPr/>
      <dgm:t>
        <a:bodyPr/>
        <a:lstStyle/>
        <a:p>
          <a:endParaRPr lang="it-IT"/>
        </a:p>
      </dgm:t>
    </dgm:pt>
    <dgm:pt modelId="{E23BBBB6-3E98-4810-9212-478351F893A4}">
      <dgm:prSet phldrT="[Testo]"/>
      <dgm:spPr/>
      <dgm:t>
        <a:bodyPr/>
        <a:lstStyle/>
        <a:p>
          <a:r>
            <a:rPr lang="it-IT"/>
            <a:t>Implementazione del modello</a:t>
          </a:r>
          <a:endParaRPr lang="it-IT" dirty="0"/>
        </a:p>
      </dgm:t>
    </dgm:pt>
    <dgm:pt modelId="{5DEB3CF9-B58F-41E7-9BA3-28EAE7DB0B1D}" type="parTrans" cxnId="{5DC2DAC2-F65E-44D6-80CA-C19F04364DB5}">
      <dgm:prSet/>
      <dgm:spPr/>
      <dgm:t>
        <a:bodyPr/>
        <a:lstStyle/>
        <a:p>
          <a:endParaRPr lang="it-IT"/>
        </a:p>
      </dgm:t>
    </dgm:pt>
    <dgm:pt modelId="{AD7B9C6F-B767-4A88-9179-54DF4EEFF650}" type="sibTrans" cxnId="{5DC2DAC2-F65E-44D6-80CA-C19F04364DB5}">
      <dgm:prSet/>
      <dgm:spPr/>
      <dgm:t>
        <a:bodyPr/>
        <a:lstStyle/>
        <a:p>
          <a:endParaRPr lang="it-IT"/>
        </a:p>
      </dgm:t>
    </dgm:pt>
    <dgm:pt modelId="{60C37DA4-753E-47B3-9164-62E4FE3406BD}">
      <dgm:prSet phldrT="[Testo]"/>
      <dgm:spPr/>
      <dgm:t>
        <a:bodyPr/>
        <a:lstStyle/>
        <a:p>
          <a:pPr algn="just">
            <a:lnSpc>
              <a:spcPct val="150000"/>
            </a:lnSpc>
          </a:pPr>
          <a:r>
            <a:rPr lang="it-IT"/>
            <a:t>Sviluppo di un modello di </a:t>
          </a:r>
          <a:r>
            <a:rPr lang="it-IT" b="1"/>
            <a:t>forecasting</a:t>
          </a:r>
          <a:r>
            <a:rPr lang="it-IT"/>
            <a:t> in grado di prevedere l’andamento del numero di transazioni delle 12 settimane successive.</a:t>
          </a:r>
          <a:endParaRPr lang="it-IT" dirty="0"/>
        </a:p>
      </dgm:t>
    </dgm:pt>
    <dgm:pt modelId="{3114B95D-38FE-42A5-9153-71575170BADC}" type="parTrans" cxnId="{AD6ECFAE-E407-4626-9EA4-50AF17743EA8}">
      <dgm:prSet/>
      <dgm:spPr/>
      <dgm:t>
        <a:bodyPr/>
        <a:lstStyle/>
        <a:p>
          <a:endParaRPr lang="it-IT"/>
        </a:p>
      </dgm:t>
    </dgm:pt>
    <dgm:pt modelId="{004EB6D7-4D8E-4249-B253-9F00A85C50E7}" type="sibTrans" cxnId="{AD6ECFAE-E407-4626-9EA4-50AF17743EA8}">
      <dgm:prSet/>
      <dgm:spPr/>
      <dgm:t>
        <a:bodyPr/>
        <a:lstStyle/>
        <a:p>
          <a:endParaRPr lang="it-IT"/>
        </a:p>
      </dgm:t>
    </dgm:pt>
    <dgm:pt modelId="{F1F9611E-5EB7-48B7-AE87-21185CED4616}" type="pres">
      <dgm:prSet presAssocID="{CC02B01D-87BF-4AEE-9C0C-0C9C84DE69D0}" presName="Name0" presStyleCnt="0">
        <dgm:presLayoutVars>
          <dgm:dir/>
          <dgm:animLvl val="lvl"/>
          <dgm:resizeHandles val="exact"/>
        </dgm:presLayoutVars>
      </dgm:prSet>
      <dgm:spPr/>
    </dgm:pt>
    <dgm:pt modelId="{A3CD8A79-B63C-45C9-B406-1C1668729B66}" type="pres">
      <dgm:prSet presAssocID="{A2B50C83-EA54-48BF-8FC3-96B92D880CAC}" presName="linNode" presStyleCnt="0"/>
      <dgm:spPr/>
    </dgm:pt>
    <dgm:pt modelId="{E841FA18-5B64-4866-84FD-81C353929F99}" type="pres">
      <dgm:prSet presAssocID="{A2B50C83-EA54-48BF-8FC3-96B92D880CAC}" presName="parentText" presStyleLbl="node1" presStyleIdx="0" presStyleCnt="3">
        <dgm:presLayoutVars>
          <dgm:chMax val="1"/>
          <dgm:bulletEnabled val="1"/>
        </dgm:presLayoutVars>
      </dgm:prSet>
      <dgm:spPr/>
    </dgm:pt>
    <dgm:pt modelId="{14D23C6C-5A10-4BCE-BD9B-B457F7B160BA}" type="pres">
      <dgm:prSet presAssocID="{A2B50C83-EA54-48BF-8FC3-96B92D880CAC}" presName="descendantText" presStyleLbl="alignAccFollowNode1" presStyleIdx="0" presStyleCnt="3">
        <dgm:presLayoutVars>
          <dgm:bulletEnabled val="1"/>
        </dgm:presLayoutVars>
      </dgm:prSet>
      <dgm:spPr/>
    </dgm:pt>
    <dgm:pt modelId="{7ED6AF8F-7622-48AF-B06E-E4A2E864C0E2}" type="pres">
      <dgm:prSet presAssocID="{DED95298-DFF9-48FE-9D53-B674B6AA8A2D}" presName="sp" presStyleCnt="0"/>
      <dgm:spPr/>
    </dgm:pt>
    <dgm:pt modelId="{711967AA-04B7-4CE2-A955-FBCFD594144F}" type="pres">
      <dgm:prSet presAssocID="{C2BBA2B3-0158-4A1E-A9A8-5186D6B3B5C6}" presName="linNode" presStyleCnt="0"/>
      <dgm:spPr/>
    </dgm:pt>
    <dgm:pt modelId="{2ED562A6-5E24-4857-AFCD-67CEC97D68A4}" type="pres">
      <dgm:prSet presAssocID="{C2BBA2B3-0158-4A1E-A9A8-5186D6B3B5C6}" presName="parentText" presStyleLbl="node1" presStyleIdx="1" presStyleCnt="3">
        <dgm:presLayoutVars>
          <dgm:chMax val="1"/>
          <dgm:bulletEnabled val="1"/>
        </dgm:presLayoutVars>
      </dgm:prSet>
      <dgm:spPr/>
    </dgm:pt>
    <dgm:pt modelId="{F8989B09-DA2B-4E02-8371-BB9CE00DA8D2}" type="pres">
      <dgm:prSet presAssocID="{C2BBA2B3-0158-4A1E-A9A8-5186D6B3B5C6}" presName="descendantText" presStyleLbl="alignAccFollowNode1" presStyleIdx="1" presStyleCnt="3">
        <dgm:presLayoutVars>
          <dgm:bulletEnabled val="1"/>
        </dgm:presLayoutVars>
      </dgm:prSet>
      <dgm:spPr/>
    </dgm:pt>
    <dgm:pt modelId="{5C775322-862F-45B8-9A51-7BEC41F37E6F}" type="pres">
      <dgm:prSet presAssocID="{04BB31DC-B920-4C16-821E-55B3E00A145A}" presName="sp" presStyleCnt="0"/>
      <dgm:spPr/>
    </dgm:pt>
    <dgm:pt modelId="{A7B05D77-1F86-40FA-A198-3F8ADCF546CE}" type="pres">
      <dgm:prSet presAssocID="{E23BBBB6-3E98-4810-9212-478351F893A4}" presName="linNode" presStyleCnt="0"/>
      <dgm:spPr/>
    </dgm:pt>
    <dgm:pt modelId="{23CE3AC8-C8A9-449F-B357-2392EC5C8C77}" type="pres">
      <dgm:prSet presAssocID="{E23BBBB6-3E98-4810-9212-478351F893A4}" presName="parentText" presStyleLbl="node1" presStyleIdx="2" presStyleCnt="3">
        <dgm:presLayoutVars>
          <dgm:chMax val="1"/>
          <dgm:bulletEnabled val="1"/>
        </dgm:presLayoutVars>
      </dgm:prSet>
      <dgm:spPr/>
    </dgm:pt>
    <dgm:pt modelId="{CAD73DE8-F3BF-41AC-ADD5-B531E2A1E3DD}" type="pres">
      <dgm:prSet presAssocID="{E23BBBB6-3E98-4810-9212-478351F893A4}" presName="descendantText" presStyleLbl="alignAccFollowNode1" presStyleIdx="2" presStyleCnt="3">
        <dgm:presLayoutVars>
          <dgm:bulletEnabled val="1"/>
        </dgm:presLayoutVars>
      </dgm:prSet>
      <dgm:spPr/>
    </dgm:pt>
  </dgm:ptLst>
  <dgm:cxnLst>
    <dgm:cxn modelId="{DF11401F-0C90-495E-8173-9FABA8437360}" type="presOf" srcId="{C2BBA2B3-0158-4A1E-A9A8-5186D6B3B5C6}" destId="{2ED562A6-5E24-4857-AFCD-67CEC97D68A4}" srcOrd="0" destOrd="0" presId="urn:microsoft.com/office/officeart/2005/8/layout/vList5"/>
    <dgm:cxn modelId="{39F93475-0A6A-4BAF-B59D-E1925CF0E1EE}" srcId="{A2B50C83-EA54-48BF-8FC3-96B92D880CAC}" destId="{8D7FE508-A607-491B-8616-0E6B4BFAA247}" srcOrd="0" destOrd="0" parTransId="{2D67B658-DFD7-44C8-A81F-12947C0706F8}" sibTransId="{0647D996-DC94-4F5B-8B75-493C547D5B67}"/>
    <dgm:cxn modelId="{AA0AB056-C70B-4E5B-A01C-2F8E8BD7AD22}" srcId="{CC02B01D-87BF-4AEE-9C0C-0C9C84DE69D0}" destId="{A2B50C83-EA54-48BF-8FC3-96B92D880CAC}" srcOrd="0" destOrd="0" parTransId="{DB10B15D-FEE4-493F-A302-35BAD97FC28B}" sibTransId="{DED95298-DFF9-48FE-9D53-B674B6AA8A2D}"/>
    <dgm:cxn modelId="{D25BE37A-4D5A-4DF3-A2F2-E10C90F2A903}" srcId="{C2BBA2B3-0158-4A1E-A9A8-5186D6B3B5C6}" destId="{FA53D579-61FE-475E-9D3C-E24B04CDA50D}" srcOrd="0" destOrd="0" parTransId="{63032CE8-3609-4CFC-BA72-E4AC148CA51F}" sibTransId="{6DDAD0AC-8A41-4654-8610-7AC9C5F10420}"/>
    <dgm:cxn modelId="{95D6E97F-1FC0-467D-9B72-2D985ED1B501}" type="presOf" srcId="{A2B50C83-EA54-48BF-8FC3-96B92D880CAC}" destId="{E841FA18-5B64-4866-84FD-81C353929F99}" srcOrd="0" destOrd="0" presId="urn:microsoft.com/office/officeart/2005/8/layout/vList5"/>
    <dgm:cxn modelId="{E2A683A6-CE7C-4081-9E9F-3D1DBE53502F}" type="presOf" srcId="{FA53D579-61FE-475E-9D3C-E24B04CDA50D}" destId="{F8989B09-DA2B-4E02-8371-BB9CE00DA8D2}" srcOrd="0" destOrd="0" presId="urn:microsoft.com/office/officeart/2005/8/layout/vList5"/>
    <dgm:cxn modelId="{45E224AC-7645-4BDE-A721-36FEAFFD7CD1}" type="presOf" srcId="{60C37DA4-753E-47B3-9164-62E4FE3406BD}" destId="{CAD73DE8-F3BF-41AC-ADD5-B531E2A1E3DD}" srcOrd="0" destOrd="0" presId="urn:microsoft.com/office/officeart/2005/8/layout/vList5"/>
    <dgm:cxn modelId="{AD6ECFAE-E407-4626-9EA4-50AF17743EA8}" srcId="{E23BBBB6-3E98-4810-9212-478351F893A4}" destId="{60C37DA4-753E-47B3-9164-62E4FE3406BD}" srcOrd="0" destOrd="0" parTransId="{3114B95D-38FE-42A5-9153-71575170BADC}" sibTransId="{004EB6D7-4D8E-4249-B253-9F00A85C50E7}"/>
    <dgm:cxn modelId="{359D87AF-515E-4C25-A05D-3E195C9324E3}" type="presOf" srcId="{CC02B01D-87BF-4AEE-9C0C-0C9C84DE69D0}" destId="{F1F9611E-5EB7-48B7-AE87-21185CED4616}" srcOrd="0" destOrd="0" presId="urn:microsoft.com/office/officeart/2005/8/layout/vList5"/>
    <dgm:cxn modelId="{7167BCBB-C79A-4450-8B8C-69752B6F1A84}" type="presOf" srcId="{8D7FE508-A607-491B-8616-0E6B4BFAA247}" destId="{14D23C6C-5A10-4BCE-BD9B-B457F7B160BA}" srcOrd="0" destOrd="0" presId="urn:microsoft.com/office/officeart/2005/8/layout/vList5"/>
    <dgm:cxn modelId="{5DC2DAC2-F65E-44D6-80CA-C19F04364DB5}" srcId="{CC02B01D-87BF-4AEE-9C0C-0C9C84DE69D0}" destId="{E23BBBB6-3E98-4810-9212-478351F893A4}" srcOrd="2" destOrd="0" parTransId="{5DEB3CF9-B58F-41E7-9BA3-28EAE7DB0B1D}" sibTransId="{AD7B9C6F-B767-4A88-9179-54DF4EEFF650}"/>
    <dgm:cxn modelId="{5510B2C6-31EF-463E-86A4-518BDE4BED8D}" srcId="{CC02B01D-87BF-4AEE-9C0C-0C9C84DE69D0}" destId="{C2BBA2B3-0158-4A1E-A9A8-5186D6B3B5C6}" srcOrd="1" destOrd="0" parTransId="{88A96E3D-44AF-4CED-8689-6B5B6A6398E7}" sibTransId="{04BB31DC-B920-4C16-821E-55B3E00A145A}"/>
    <dgm:cxn modelId="{A1CEB2EA-F91D-4E0F-A958-B8E476A0AF4E}" type="presOf" srcId="{E23BBBB6-3E98-4810-9212-478351F893A4}" destId="{23CE3AC8-C8A9-449F-B357-2392EC5C8C77}" srcOrd="0" destOrd="0" presId="urn:microsoft.com/office/officeart/2005/8/layout/vList5"/>
    <dgm:cxn modelId="{BA2E630C-E187-4F94-A669-DDDCAB9F92BE}" type="presParOf" srcId="{F1F9611E-5EB7-48B7-AE87-21185CED4616}" destId="{A3CD8A79-B63C-45C9-B406-1C1668729B66}" srcOrd="0" destOrd="0" presId="urn:microsoft.com/office/officeart/2005/8/layout/vList5"/>
    <dgm:cxn modelId="{99F312FE-3C72-4875-BA71-EAD25B4A85C5}" type="presParOf" srcId="{A3CD8A79-B63C-45C9-B406-1C1668729B66}" destId="{E841FA18-5B64-4866-84FD-81C353929F99}" srcOrd="0" destOrd="0" presId="urn:microsoft.com/office/officeart/2005/8/layout/vList5"/>
    <dgm:cxn modelId="{687FD987-394D-427E-AFCD-20D6057E7730}" type="presParOf" srcId="{A3CD8A79-B63C-45C9-B406-1C1668729B66}" destId="{14D23C6C-5A10-4BCE-BD9B-B457F7B160BA}" srcOrd="1" destOrd="0" presId="urn:microsoft.com/office/officeart/2005/8/layout/vList5"/>
    <dgm:cxn modelId="{996CD958-5414-4CBF-BDA3-2C7D93E4184F}" type="presParOf" srcId="{F1F9611E-5EB7-48B7-AE87-21185CED4616}" destId="{7ED6AF8F-7622-48AF-B06E-E4A2E864C0E2}" srcOrd="1" destOrd="0" presId="urn:microsoft.com/office/officeart/2005/8/layout/vList5"/>
    <dgm:cxn modelId="{41F9638E-122D-4EC9-A703-6219C6BDDEBC}" type="presParOf" srcId="{F1F9611E-5EB7-48B7-AE87-21185CED4616}" destId="{711967AA-04B7-4CE2-A955-FBCFD594144F}" srcOrd="2" destOrd="0" presId="urn:microsoft.com/office/officeart/2005/8/layout/vList5"/>
    <dgm:cxn modelId="{DDE71A43-D645-4BBD-ACF8-8E5697CE5641}" type="presParOf" srcId="{711967AA-04B7-4CE2-A955-FBCFD594144F}" destId="{2ED562A6-5E24-4857-AFCD-67CEC97D68A4}" srcOrd="0" destOrd="0" presId="urn:microsoft.com/office/officeart/2005/8/layout/vList5"/>
    <dgm:cxn modelId="{B961049B-8728-496C-A006-5E851D820C2D}" type="presParOf" srcId="{711967AA-04B7-4CE2-A955-FBCFD594144F}" destId="{F8989B09-DA2B-4E02-8371-BB9CE00DA8D2}" srcOrd="1" destOrd="0" presId="urn:microsoft.com/office/officeart/2005/8/layout/vList5"/>
    <dgm:cxn modelId="{0A09600E-88B2-4299-898A-5F1198A33FE8}" type="presParOf" srcId="{F1F9611E-5EB7-48B7-AE87-21185CED4616}" destId="{5C775322-862F-45B8-9A51-7BEC41F37E6F}" srcOrd="3" destOrd="0" presId="urn:microsoft.com/office/officeart/2005/8/layout/vList5"/>
    <dgm:cxn modelId="{61128743-7F9A-43C6-80E7-B26D7452B597}" type="presParOf" srcId="{F1F9611E-5EB7-48B7-AE87-21185CED4616}" destId="{A7B05D77-1F86-40FA-A198-3F8ADCF546CE}" srcOrd="4" destOrd="0" presId="urn:microsoft.com/office/officeart/2005/8/layout/vList5"/>
    <dgm:cxn modelId="{670A004B-E621-4B6C-AB90-C8015028CD08}" type="presParOf" srcId="{A7B05D77-1F86-40FA-A198-3F8ADCF546CE}" destId="{23CE3AC8-C8A9-449F-B357-2392EC5C8C77}" srcOrd="0" destOrd="0" presId="urn:microsoft.com/office/officeart/2005/8/layout/vList5"/>
    <dgm:cxn modelId="{661276A3-BD5B-457E-8046-92499C91844D}" type="presParOf" srcId="{A7B05D77-1F86-40FA-A198-3F8ADCF546CE}" destId="{CAD73DE8-F3BF-41AC-ADD5-B531E2A1E3DD}" srcOrd="1" destOrd="0" presId="urn:microsoft.com/office/officeart/2005/8/layout/vList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D23C6C-5A10-4BCE-BD9B-B457F7B160BA}">
      <dsp:nvSpPr>
        <dsp:cNvPr id="0" name=""/>
        <dsp:cNvSpPr/>
      </dsp:nvSpPr>
      <dsp:spPr>
        <a:xfrm rot="5400000">
          <a:off x="3508308" y="-1202548"/>
          <a:ext cx="1145099" cy="3840808"/>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150000"/>
            </a:lnSpc>
            <a:spcBef>
              <a:spcPct val="0"/>
            </a:spcBef>
            <a:spcAft>
              <a:spcPct val="15000"/>
            </a:spcAft>
            <a:buFont typeface="Arial" panose="020B0604020202020204" pitchFamily="34" charset="0"/>
            <a:buChar char="•"/>
          </a:pPr>
          <a:r>
            <a:rPr lang="it-IT" sz="1300" kern="1200"/>
            <a:t>Ricavate le </a:t>
          </a:r>
          <a:r>
            <a:rPr lang="it-IT" sz="1300" b="1" kern="1200"/>
            <a:t>transazioni</a:t>
          </a:r>
          <a:r>
            <a:rPr lang="it-IT" sz="1300" kern="1200"/>
            <a:t> registrate a sistema nel periodo compreso tra il 1 gennaio 2020 e il 23 aprile 2023, assegnando ad ognuna un’attività di closing.</a:t>
          </a:r>
          <a:endParaRPr lang="it-IT" sz="1300" kern="1200" dirty="0"/>
        </a:p>
      </dsp:txBody>
      <dsp:txXfrm rot="-5400000">
        <a:off x="2160454" y="201205"/>
        <a:ext cx="3784909" cy="1033301"/>
      </dsp:txXfrm>
    </dsp:sp>
    <dsp:sp modelId="{E841FA18-5B64-4866-84FD-81C353929F99}">
      <dsp:nvSpPr>
        <dsp:cNvPr id="0" name=""/>
        <dsp:cNvSpPr/>
      </dsp:nvSpPr>
      <dsp:spPr>
        <a:xfrm>
          <a:off x="0" y="2168"/>
          <a:ext cx="2160454" cy="1431374"/>
        </a:xfrm>
        <a:prstGeom prst="roundRect">
          <a:avLst/>
        </a:prstGeom>
        <a:gradFill rotWithShape="0">
          <a:gsLst>
            <a:gs pos="0">
              <a:schemeClr val="accent1">
                <a:shade val="80000"/>
                <a:hueOff val="0"/>
                <a:satOff val="0"/>
                <a:lumOff val="0"/>
                <a:alphaOff val="0"/>
                <a:satMod val="103000"/>
                <a:lumMod val="102000"/>
                <a:tint val="94000"/>
              </a:schemeClr>
            </a:gs>
            <a:gs pos="50000">
              <a:schemeClr val="accent1">
                <a:shade val="80000"/>
                <a:hueOff val="0"/>
                <a:satOff val="0"/>
                <a:lumOff val="0"/>
                <a:alphaOff val="0"/>
                <a:satMod val="110000"/>
                <a:lumMod val="100000"/>
                <a:shade val="100000"/>
              </a:schemeClr>
            </a:gs>
            <a:gs pos="100000">
              <a:schemeClr val="accent1">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it-IT" sz="1900" kern="1200"/>
            <a:t>Estrazione transazioni </a:t>
          </a:r>
          <a:endParaRPr lang="it-IT" sz="1900" kern="1200" dirty="0"/>
        </a:p>
      </dsp:txBody>
      <dsp:txXfrm>
        <a:off x="69874" y="72042"/>
        <a:ext cx="2020706" cy="1291626"/>
      </dsp:txXfrm>
    </dsp:sp>
    <dsp:sp modelId="{F8989B09-DA2B-4E02-8371-BB9CE00DA8D2}">
      <dsp:nvSpPr>
        <dsp:cNvPr id="0" name=""/>
        <dsp:cNvSpPr/>
      </dsp:nvSpPr>
      <dsp:spPr>
        <a:xfrm rot="5400000">
          <a:off x="3508308" y="300395"/>
          <a:ext cx="1145099" cy="3840808"/>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9530" tIns="24765" rIns="49530" bIns="24765" numCol="1" spcCol="1270" anchor="ctr" anchorCtr="0">
          <a:noAutofit/>
        </a:bodyPr>
        <a:lstStyle/>
        <a:p>
          <a:pPr marL="114300" lvl="1" indent="-114300" algn="just" defTabSz="577850">
            <a:lnSpc>
              <a:spcPct val="150000"/>
            </a:lnSpc>
            <a:spcBef>
              <a:spcPct val="0"/>
            </a:spcBef>
            <a:spcAft>
              <a:spcPct val="15000"/>
            </a:spcAft>
            <a:buChar char="•"/>
          </a:pPr>
          <a:r>
            <a:rPr lang="it-IT" sz="1300" kern="1200" dirty="0"/>
            <a:t>Le transazioni sono state aggregate per </a:t>
          </a:r>
          <a:r>
            <a:rPr lang="it-IT" sz="1300" b="1" kern="1200" dirty="0"/>
            <a:t>settimana</a:t>
          </a:r>
          <a:r>
            <a:rPr lang="it-IT" sz="1300" kern="1200" dirty="0"/>
            <a:t>, mantenendo l’informazione sul numero di transazioni per ogni attività di closing. </a:t>
          </a:r>
        </a:p>
      </dsp:txBody>
      <dsp:txXfrm rot="-5400000">
        <a:off x="2160454" y="1704149"/>
        <a:ext cx="3784909" cy="1033301"/>
      </dsp:txXfrm>
    </dsp:sp>
    <dsp:sp modelId="{2ED562A6-5E24-4857-AFCD-67CEC97D68A4}">
      <dsp:nvSpPr>
        <dsp:cNvPr id="0" name=""/>
        <dsp:cNvSpPr/>
      </dsp:nvSpPr>
      <dsp:spPr>
        <a:xfrm>
          <a:off x="0" y="1505112"/>
          <a:ext cx="2160454" cy="1431374"/>
        </a:xfrm>
        <a:prstGeom prst="roundRect">
          <a:avLst/>
        </a:prstGeom>
        <a:gradFill rotWithShape="0">
          <a:gsLst>
            <a:gs pos="0">
              <a:schemeClr val="accent1">
                <a:shade val="80000"/>
                <a:hueOff val="174641"/>
                <a:satOff val="-3128"/>
                <a:lumOff val="13293"/>
                <a:alphaOff val="0"/>
                <a:satMod val="103000"/>
                <a:lumMod val="102000"/>
                <a:tint val="94000"/>
              </a:schemeClr>
            </a:gs>
            <a:gs pos="50000">
              <a:schemeClr val="accent1">
                <a:shade val="80000"/>
                <a:hueOff val="174641"/>
                <a:satOff val="-3128"/>
                <a:lumOff val="13293"/>
                <a:alphaOff val="0"/>
                <a:satMod val="110000"/>
                <a:lumMod val="100000"/>
                <a:shade val="100000"/>
              </a:schemeClr>
            </a:gs>
            <a:gs pos="100000">
              <a:schemeClr val="accent1">
                <a:shade val="80000"/>
                <a:hueOff val="174641"/>
                <a:satOff val="-3128"/>
                <a:lumOff val="1329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it-IT" sz="1900" kern="1200"/>
            <a:t>Aggregazione per settimana</a:t>
          </a:r>
          <a:endParaRPr lang="it-IT" sz="1900" kern="1200" dirty="0"/>
        </a:p>
      </dsp:txBody>
      <dsp:txXfrm>
        <a:off x="69874" y="1574986"/>
        <a:ext cx="2020706" cy="1291626"/>
      </dsp:txXfrm>
    </dsp:sp>
    <dsp:sp modelId="{CAD73DE8-F3BF-41AC-ADD5-B531E2A1E3DD}">
      <dsp:nvSpPr>
        <dsp:cNvPr id="0" name=""/>
        <dsp:cNvSpPr/>
      </dsp:nvSpPr>
      <dsp:spPr>
        <a:xfrm rot="5400000">
          <a:off x="3508308" y="1803338"/>
          <a:ext cx="1145099" cy="3840808"/>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9530" tIns="24765" rIns="49530" bIns="24765" numCol="1" spcCol="1270" anchor="ctr" anchorCtr="0">
          <a:noAutofit/>
        </a:bodyPr>
        <a:lstStyle/>
        <a:p>
          <a:pPr marL="114300" lvl="1" indent="-114300" algn="just" defTabSz="577850">
            <a:lnSpc>
              <a:spcPct val="150000"/>
            </a:lnSpc>
            <a:spcBef>
              <a:spcPct val="0"/>
            </a:spcBef>
            <a:spcAft>
              <a:spcPct val="15000"/>
            </a:spcAft>
            <a:buChar char="•"/>
          </a:pPr>
          <a:r>
            <a:rPr lang="it-IT" sz="1300" kern="1200"/>
            <a:t>Sviluppo di un modello di </a:t>
          </a:r>
          <a:r>
            <a:rPr lang="it-IT" sz="1300" b="1" kern="1200"/>
            <a:t>forecasting</a:t>
          </a:r>
          <a:r>
            <a:rPr lang="it-IT" sz="1300" kern="1200"/>
            <a:t> in grado di prevedere l’andamento del numero di transazioni delle 12 settimane successive.</a:t>
          </a:r>
          <a:endParaRPr lang="it-IT" sz="1300" kern="1200" dirty="0"/>
        </a:p>
      </dsp:txBody>
      <dsp:txXfrm rot="-5400000">
        <a:off x="2160454" y="3207092"/>
        <a:ext cx="3784909" cy="1033301"/>
      </dsp:txXfrm>
    </dsp:sp>
    <dsp:sp modelId="{23CE3AC8-C8A9-449F-B357-2392EC5C8C77}">
      <dsp:nvSpPr>
        <dsp:cNvPr id="0" name=""/>
        <dsp:cNvSpPr/>
      </dsp:nvSpPr>
      <dsp:spPr>
        <a:xfrm>
          <a:off x="0" y="3008055"/>
          <a:ext cx="2160454" cy="1431374"/>
        </a:xfrm>
        <a:prstGeom prst="roundRect">
          <a:avLst/>
        </a:prstGeom>
        <a:gradFill rotWithShape="0">
          <a:gsLst>
            <a:gs pos="0">
              <a:schemeClr val="accent1">
                <a:shade val="80000"/>
                <a:hueOff val="349283"/>
                <a:satOff val="-6256"/>
                <a:lumOff val="26585"/>
                <a:alphaOff val="0"/>
                <a:satMod val="103000"/>
                <a:lumMod val="102000"/>
                <a:tint val="94000"/>
              </a:schemeClr>
            </a:gs>
            <a:gs pos="50000">
              <a:schemeClr val="accent1">
                <a:shade val="80000"/>
                <a:hueOff val="349283"/>
                <a:satOff val="-6256"/>
                <a:lumOff val="26585"/>
                <a:alphaOff val="0"/>
                <a:satMod val="110000"/>
                <a:lumMod val="100000"/>
                <a:shade val="100000"/>
              </a:schemeClr>
            </a:gs>
            <a:gs pos="100000">
              <a:schemeClr val="accent1">
                <a:shade val="80000"/>
                <a:hueOff val="349283"/>
                <a:satOff val="-6256"/>
                <a:lumOff val="2658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it-IT" sz="1900" kern="1200"/>
            <a:t>Implementazione del modello</a:t>
          </a:r>
          <a:endParaRPr lang="it-IT" sz="1900" kern="1200" dirty="0"/>
        </a:p>
      </dsp:txBody>
      <dsp:txXfrm>
        <a:off x="69874" y="3077929"/>
        <a:ext cx="2020706" cy="1291626"/>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E6434E83-8B84-9C1D-ECEB-668FE1EAC434}"/>
              </a:ext>
            </a:extLst>
          </p:cNvPr>
          <p:cNvSpPr>
            <a:spLocks noGrp="1"/>
          </p:cNvSpPr>
          <p:nvPr>
            <p:ph type="hdr" sz="quarter"/>
          </p:nvPr>
        </p:nvSpPr>
        <p:spPr>
          <a:xfrm>
            <a:off x="1" y="0"/>
            <a:ext cx="2986154" cy="485498"/>
          </a:xfrm>
          <a:prstGeom prst="rect">
            <a:avLst/>
          </a:prstGeom>
        </p:spPr>
        <p:txBody>
          <a:bodyPr vert="horz" lIns="91440" tIns="45720" rIns="91440" bIns="45720" rtlCol="0"/>
          <a:lstStyle>
            <a:lvl1pPr algn="l">
              <a:defRPr sz="1200"/>
            </a:lvl1pPr>
          </a:lstStyle>
          <a:p>
            <a:endParaRPr lang="it-IT"/>
          </a:p>
        </p:txBody>
      </p:sp>
      <p:sp>
        <p:nvSpPr>
          <p:cNvPr id="3" name="Segnaposto data 2">
            <a:extLst>
              <a:ext uri="{FF2B5EF4-FFF2-40B4-BE49-F238E27FC236}">
                <a16:creationId xmlns:a16="http://schemas.microsoft.com/office/drawing/2014/main" id="{3F682413-0C87-314E-4162-E00BC2B5EBCC}"/>
              </a:ext>
            </a:extLst>
          </p:cNvPr>
          <p:cNvSpPr>
            <a:spLocks noGrp="1"/>
          </p:cNvSpPr>
          <p:nvPr>
            <p:ph type="dt" sz="quarter" idx="1"/>
          </p:nvPr>
        </p:nvSpPr>
        <p:spPr>
          <a:xfrm>
            <a:off x="3901973" y="0"/>
            <a:ext cx="2986153" cy="485498"/>
          </a:xfrm>
          <a:prstGeom prst="rect">
            <a:avLst/>
          </a:prstGeom>
        </p:spPr>
        <p:txBody>
          <a:bodyPr vert="horz" lIns="91440" tIns="45720" rIns="91440" bIns="45720" rtlCol="0"/>
          <a:lstStyle>
            <a:lvl1pPr algn="r">
              <a:defRPr sz="1200"/>
            </a:lvl1pPr>
          </a:lstStyle>
          <a:p>
            <a:fld id="{77B8C954-9C6E-477D-A919-F104EC9D966C}" type="datetimeFigureOut">
              <a:rPr lang="it-IT" smtClean="0"/>
              <a:t>11/03/2024</a:t>
            </a:fld>
            <a:endParaRPr lang="it-IT"/>
          </a:p>
        </p:txBody>
      </p:sp>
      <p:sp>
        <p:nvSpPr>
          <p:cNvPr id="4" name="Segnaposto piè di pagina 3">
            <a:extLst>
              <a:ext uri="{FF2B5EF4-FFF2-40B4-BE49-F238E27FC236}">
                <a16:creationId xmlns:a16="http://schemas.microsoft.com/office/drawing/2014/main" id="{26644825-14E2-907B-A2B0-F207467145A9}"/>
              </a:ext>
            </a:extLst>
          </p:cNvPr>
          <p:cNvSpPr>
            <a:spLocks noGrp="1"/>
          </p:cNvSpPr>
          <p:nvPr>
            <p:ph type="ftr" sz="quarter" idx="2"/>
          </p:nvPr>
        </p:nvSpPr>
        <p:spPr>
          <a:xfrm>
            <a:off x="1" y="9185552"/>
            <a:ext cx="2986154" cy="485498"/>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a:extLst>
              <a:ext uri="{FF2B5EF4-FFF2-40B4-BE49-F238E27FC236}">
                <a16:creationId xmlns:a16="http://schemas.microsoft.com/office/drawing/2014/main" id="{9A876682-7877-80CA-9E0F-B7336EFC7B77}"/>
              </a:ext>
            </a:extLst>
          </p:cNvPr>
          <p:cNvSpPr>
            <a:spLocks noGrp="1"/>
          </p:cNvSpPr>
          <p:nvPr>
            <p:ph type="sldNum" sz="quarter" idx="3"/>
          </p:nvPr>
        </p:nvSpPr>
        <p:spPr>
          <a:xfrm>
            <a:off x="3901973" y="9185552"/>
            <a:ext cx="2986153" cy="485498"/>
          </a:xfrm>
          <a:prstGeom prst="rect">
            <a:avLst/>
          </a:prstGeom>
        </p:spPr>
        <p:txBody>
          <a:bodyPr vert="horz" lIns="91440" tIns="45720" rIns="91440" bIns="45720" rtlCol="0" anchor="b"/>
          <a:lstStyle>
            <a:lvl1pPr algn="r">
              <a:defRPr sz="1200"/>
            </a:lvl1pPr>
          </a:lstStyle>
          <a:p>
            <a:fld id="{EA52B6A3-0779-47EA-A73C-7626C491D072}" type="slidenum">
              <a:rPr lang="it-IT" smtClean="0"/>
              <a:t>‹N›</a:t>
            </a:fld>
            <a:endParaRPr lang="it-IT"/>
          </a:p>
        </p:txBody>
      </p:sp>
    </p:spTree>
    <p:extLst>
      <p:ext uri="{BB962C8B-B14F-4D97-AF65-F5344CB8AC3E}">
        <p14:creationId xmlns:p14="http://schemas.microsoft.com/office/powerpoint/2010/main" val="103556633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jpe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85559" cy="485232"/>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902597" y="0"/>
            <a:ext cx="2985559" cy="485232"/>
          </a:xfrm>
          <a:prstGeom prst="rect">
            <a:avLst/>
          </a:prstGeom>
        </p:spPr>
        <p:txBody>
          <a:bodyPr vert="horz" lIns="91440" tIns="45720" rIns="91440" bIns="45720" rtlCol="0"/>
          <a:lstStyle>
            <a:lvl1pPr algn="r">
              <a:defRPr sz="1200"/>
            </a:lvl1pPr>
          </a:lstStyle>
          <a:p>
            <a:fld id="{5238A4CF-188F-474D-BE23-AEA47FFE6284}" type="datetimeFigureOut">
              <a:rPr lang="fr-FR" smtClean="0"/>
              <a:t>11/03/2024</a:t>
            </a:fld>
            <a:endParaRPr lang="fr-FR"/>
          </a:p>
        </p:txBody>
      </p:sp>
      <p:sp>
        <p:nvSpPr>
          <p:cNvPr id="4" name="Espace réservé de l'image des diapositives 3"/>
          <p:cNvSpPr>
            <a:spLocks noGrp="1" noRot="1" noChangeAspect="1"/>
          </p:cNvSpPr>
          <p:nvPr>
            <p:ph type="sldImg" idx="2"/>
          </p:nvPr>
        </p:nvSpPr>
        <p:spPr>
          <a:xfrm>
            <a:off x="546100" y="1209675"/>
            <a:ext cx="5797550" cy="3262313"/>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8976" y="4654193"/>
            <a:ext cx="5511800" cy="3807976"/>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185820"/>
            <a:ext cx="2985559" cy="485231"/>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902597" y="9185820"/>
            <a:ext cx="2985559" cy="485231"/>
          </a:xfrm>
          <a:prstGeom prst="rect">
            <a:avLst/>
          </a:prstGeom>
        </p:spPr>
        <p:txBody>
          <a:bodyPr vert="horz" lIns="91440" tIns="45720" rIns="91440" bIns="45720" rtlCol="0" anchor="b"/>
          <a:lstStyle>
            <a:lvl1pPr algn="r">
              <a:defRPr sz="1200"/>
            </a:lvl1pPr>
          </a:lstStyle>
          <a:p>
            <a:fld id="{C64F976A-E9C2-4658-ACA7-06C5E9455142}" type="slidenum">
              <a:rPr lang="fr-FR" smtClean="0"/>
              <a:t>‹N›</a:t>
            </a:fld>
            <a:endParaRPr lang="fr-FR"/>
          </a:p>
        </p:txBody>
      </p:sp>
    </p:spTree>
    <p:extLst>
      <p:ext uri="{BB962C8B-B14F-4D97-AF65-F5344CB8AC3E}">
        <p14:creationId xmlns:p14="http://schemas.microsoft.com/office/powerpoint/2010/main" val="2060774785"/>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528357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3907559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7217188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493694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41959874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9093285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40198218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6292351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251381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8487065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287033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9326657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2733925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404007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245408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700299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853533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754090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35400500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739072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50335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www.sap.com/copyright" TargetMode="External"/><Relationship Id="rId7" Type="http://schemas.openxmlformats.org/officeDocument/2006/relationships/hyperlink" Target="https://www.youtube.com/user/SAP" TargetMode="External"/><Relationship Id="rId12"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12.png"/><Relationship Id="rId4" Type="http://schemas.openxmlformats.org/officeDocument/2006/relationships/hyperlink" Target="https://www.sap.com/registration/contact.html" TargetMode="External"/><Relationship Id="rId9" Type="http://schemas.openxmlformats.org/officeDocument/2006/relationships/hyperlink" Target="https://twitter.com/sap" TargetMode="External"/></Relationships>
</file>

<file path=ppt/slideLayouts/_rels/slideLayout5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hyperlink" Target="https://www.youtube.com/user/SAP" TargetMode="External"/><Relationship Id="rId12" Type="http://schemas.openxmlformats.org/officeDocument/2006/relationships/image" Target="../media/image13.png"/><Relationship Id="rId2" Type="http://schemas.openxmlformats.org/officeDocument/2006/relationships/hyperlink" Target="https://www.sap.com/germany/registration/contact.html" TargetMode="External"/><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12.png"/><Relationship Id="rId4" Type="http://schemas.openxmlformats.org/officeDocument/2006/relationships/hyperlink" Target="https://www.sap.com/corporate/de/legal/copyright.html" TargetMode="External"/><Relationship Id="rId9" Type="http://schemas.openxmlformats.org/officeDocument/2006/relationships/hyperlink" Target="https://twitter.com/sap" TargetMode="Externa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03BA59-BD3F-73BC-CC0B-E8970AC8DAF5}"/>
              </a:ext>
            </a:extLst>
          </p:cNvPr>
          <p:cNvSpPr>
            <a:spLocks noGrp="1"/>
          </p:cNvSpPr>
          <p:nvPr>
            <p:ph type="ctrTitle"/>
          </p:nvPr>
        </p:nvSpPr>
        <p:spPr>
          <a:xfrm>
            <a:off x="1523603" y="1122363"/>
            <a:ext cx="9141619" cy="2387600"/>
          </a:xfrm>
        </p:spPr>
        <p:txBody>
          <a:bodyPr anchor="b"/>
          <a:lstStyle>
            <a:lvl1pPr algn="ctr">
              <a:defRPr sz="5998"/>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8737DE3-E40C-BFB3-BFFD-91F913BCD6C7}"/>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1F0B889A-DC22-48F2-E235-FA7BCC3FF07D}"/>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72FC2E66-6D39-A476-9A0C-84A0D850CC79}"/>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8F6309E1-ADB9-3B96-E487-7DCBBF29F49F}"/>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748214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1655CB8-C71F-C165-F7BA-11932A94CE92}"/>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7312EA0-9B5F-69D2-1EB9-D8332C0E0928}"/>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7D95AF1-F147-CFDF-AD94-CE63EAD2892A}"/>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D8ECEA65-940E-6F9C-7EE8-5ED0C7916C8C}"/>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F4C2FE04-6120-C228-A716-96C73E954EAB}"/>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374945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23498C53-C1F3-E492-79FE-B370E6134FEA}"/>
              </a:ext>
            </a:extLst>
          </p:cNvPr>
          <p:cNvSpPr>
            <a:spLocks noGrp="1"/>
          </p:cNvSpPr>
          <p:nvPr>
            <p:ph type="title" orient="vert"/>
          </p:nvPr>
        </p:nvSpPr>
        <p:spPr>
          <a:xfrm>
            <a:off x="8722628" y="365125"/>
            <a:ext cx="2628215"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58BF958-2379-E9D5-8FC0-F1D10F052565}"/>
              </a:ext>
            </a:extLst>
          </p:cNvPr>
          <p:cNvSpPr>
            <a:spLocks noGrp="1"/>
          </p:cNvSpPr>
          <p:nvPr>
            <p:ph type="body" orient="vert" idx="1"/>
          </p:nvPr>
        </p:nvSpPr>
        <p:spPr>
          <a:xfrm>
            <a:off x="837982" y="365125"/>
            <a:ext cx="7732286"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4D3A506-0D69-D2C1-E025-A65CAA1FF00C}"/>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CC913B33-D05F-F51C-1EA1-790F22A95EC0}"/>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EF3EEA8F-8F4F-1CA0-7FE8-45BFDF217056}"/>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970479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Picture Placeholder 6"/>
          <p:cNvSpPr>
            <a:spLocks noGrp="1"/>
          </p:cNvSpPr>
          <p:nvPr>
            <p:ph type="pic" sz="quarter" idx="10"/>
          </p:nvPr>
        </p:nvSpPr>
        <p:spPr>
          <a:xfrm>
            <a:off x="0" y="0"/>
            <a:ext cx="12188825" cy="6858000"/>
          </a:xfrm>
          <a:pattFill prst="solidDmnd">
            <a:fgClr>
              <a:schemeClr val="accent1">
                <a:lumMod val="20000"/>
                <a:lumOff val="80000"/>
              </a:schemeClr>
            </a:fgClr>
            <a:bgClr>
              <a:schemeClr val="bg1"/>
            </a:bgClr>
          </a:pattFill>
        </p:spPr>
        <p:txBody>
          <a:bodyPr anchor="ctr">
            <a:normAutofit/>
          </a:bodyPr>
          <a:lstStyle>
            <a:lvl1pPr algn="ctr">
              <a:defRPr sz="1100"/>
            </a:lvl1pPr>
          </a:lstStyle>
          <a:p>
            <a:endParaRPr lang="en-US"/>
          </a:p>
        </p:txBody>
      </p:sp>
    </p:spTree>
    <p:extLst>
      <p:ext uri="{BB962C8B-B14F-4D97-AF65-F5344CB8AC3E}">
        <p14:creationId xmlns:p14="http://schemas.microsoft.com/office/powerpoint/2010/main" val="26372460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bout us 1">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03B2E82-E28F-4EE4-91AE-B1498573265B}"/>
              </a:ext>
            </a:extLst>
          </p:cNvPr>
          <p:cNvSpPr>
            <a:spLocks noGrp="1"/>
          </p:cNvSpPr>
          <p:nvPr>
            <p:ph type="pic" sz="quarter" idx="11"/>
          </p:nvPr>
        </p:nvSpPr>
        <p:spPr>
          <a:xfrm>
            <a:off x="5535758" y="0"/>
            <a:ext cx="6653067" cy="6858000"/>
          </a:xfrm>
          <a:custGeom>
            <a:avLst/>
            <a:gdLst>
              <a:gd name="connsiteX0" fmla="*/ 0 w 6654800"/>
              <a:gd name="connsiteY0" fmla="*/ 0 h 6858000"/>
              <a:gd name="connsiteX1" fmla="*/ 6654800 w 6654800"/>
              <a:gd name="connsiteY1" fmla="*/ 0 h 6858000"/>
              <a:gd name="connsiteX2" fmla="*/ 6654800 w 6654800"/>
              <a:gd name="connsiteY2" fmla="*/ 6858000 h 6858000"/>
              <a:gd name="connsiteX3" fmla="*/ 4449384 w 6654800"/>
              <a:gd name="connsiteY3" fmla="*/ 4281891 h 6858000"/>
              <a:gd name="connsiteX4" fmla="*/ 1000671 w 6654800"/>
              <a:gd name="connsiteY4" fmla="*/ 1531433 h 6858000"/>
              <a:gd name="connsiteX5" fmla="*/ 0 w 66548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800" h="6858000">
                <a:moveTo>
                  <a:pt x="0" y="0"/>
                </a:moveTo>
                <a:lnTo>
                  <a:pt x="6654800" y="0"/>
                </a:lnTo>
                <a:lnTo>
                  <a:pt x="6654800" y="6858000"/>
                </a:lnTo>
                <a:cubicBezTo>
                  <a:pt x="5776069" y="6049586"/>
                  <a:pt x="5049452" y="4817395"/>
                  <a:pt x="4449384" y="4281891"/>
                </a:cubicBezTo>
                <a:cubicBezTo>
                  <a:pt x="3302047" y="3258920"/>
                  <a:pt x="1996313" y="4190091"/>
                  <a:pt x="1000671" y="1531433"/>
                </a:cubicBezTo>
                <a:cubicBezTo>
                  <a:pt x="770198" y="916227"/>
                  <a:pt x="412756" y="412035"/>
                  <a:pt x="0"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Tree>
    <p:extLst>
      <p:ext uri="{BB962C8B-B14F-4D97-AF65-F5344CB8AC3E}">
        <p14:creationId xmlns:p14="http://schemas.microsoft.com/office/powerpoint/2010/main" val="27574949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D17AC094-BE62-4390-A2AD-E58FAC4D3FA9}"/>
              </a:ext>
            </a:extLst>
          </p:cNvPr>
          <p:cNvSpPr>
            <a:spLocks noGrp="1"/>
          </p:cNvSpPr>
          <p:nvPr>
            <p:ph type="subTitle" idx="1"/>
          </p:nvPr>
        </p:nvSpPr>
        <p:spPr>
          <a:xfrm>
            <a:off x="1523603" y="3602038"/>
            <a:ext cx="9141619" cy="1655762"/>
          </a:xfrm>
        </p:spPr>
        <p:txBody>
          <a:bodyPr/>
          <a:lstStyle>
            <a:lvl1pPr marL="0" indent="0" algn="ctr">
              <a:buNone/>
              <a:defRPr sz="2399">
                <a:solidFill>
                  <a:srgbClr val="17375E"/>
                </a:solidFill>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fr-FR"/>
              <a:t>Modifier le style des sous-titres du masque</a:t>
            </a:r>
          </a:p>
        </p:txBody>
      </p:sp>
      <p:sp>
        <p:nvSpPr>
          <p:cNvPr id="4" name="Espace réservé de la date 3">
            <a:extLst>
              <a:ext uri="{FF2B5EF4-FFF2-40B4-BE49-F238E27FC236}">
                <a16:creationId xmlns:a16="http://schemas.microsoft.com/office/drawing/2014/main" id="{435DC39E-1900-4D01-BA82-DF9197976D49}"/>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6798E95-2299-40B3-B710-12CF12ABADCE}"/>
              </a:ext>
            </a:extLst>
          </p:cNvPr>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9599373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267B77A6-BBD7-4B46-AEC9-998BEDA88696}"/>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17" name="Forme libre 2">
            <a:extLst>
              <a:ext uri="{FF2B5EF4-FFF2-40B4-BE49-F238E27FC236}">
                <a16:creationId xmlns:a16="http://schemas.microsoft.com/office/drawing/2014/main" id="{51313C93-D180-4E7B-818A-547B258A9F1B}"/>
              </a:ext>
            </a:extLst>
          </p:cNvPr>
          <p:cNvSpPr/>
          <p:nvPr userDrawn="1"/>
        </p:nvSpPr>
        <p:spPr>
          <a:xfrm>
            <a:off x="3887343" y="895"/>
            <a:ext cx="6655344"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8" name="Forme libre 3">
            <a:extLst>
              <a:ext uri="{FF2B5EF4-FFF2-40B4-BE49-F238E27FC236}">
                <a16:creationId xmlns:a16="http://schemas.microsoft.com/office/drawing/2014/main" id="{ECBC3560-3245-45DF-AF29-0154EBD0AE3B}"/>
              </a:ext>
            </a:extLst>
          </p:cNvPr>
          <p:cNvSpPr/>
          <p:nvPr userDrawn="1"/>
        </p:nvSpPr>
        <p:spPr>
          <a:xfrm>
            <a:off x="2887551" y="895"/>
            <a:ext cx="6658358"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20" name="Forme libre 4">
            <a:extLst>
              <a:ext uri="{FF2B5EF4-FFF2-40B4-BE49-F238E27FC236}">
                <a16:creationId xmlns:a16="http://schemas.microsoft.com/office/drawing/2014/main" id="{6B1CB72E-4E59-40AD-9755-0FAF811CD813}"/>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2D85729-4509-44D9-B101-22B5DF36D99F}"/>
              </a:ext>
            </a:extLst>
          </p:cNvPr>
          <p:cNvSpPr>
            <a:spLocks noGrp="1"/>
          </p:cNvSpPr>
          <p:nvPr>
            <p:ph type="sldNum" sz="quarter" idx="12"/>
          </p:nvPr>
        </p:nvSpPr>
        <p:spPr>
          <a:xfrm>
            <a:off x="9443165" y="6508784"/>
            <a:ext cx="2742486" cy="365125"/>
          </a:xfrm>
          <a:prstGeom prst="rect">
            <a:avLst/>
          </a:prstGeom>
        </p:spPr>
        <p:txBody>
          <a:bodyPr/>
          <a:lstStyle/>
          <a:p>
            <a:fld id="{FDF5FF1D-9E7C-402F-92E4-9E95FC4A7F75}" type="slidenum">
              <a:rPr lang="fr-FR" smtClean="0"/>
              <a:t>‹N›</a:t>
            </a:fld>
            <a:endParaRPr lang="fr-FR"/>
          </a:p>
        </p:txBody>
      </p:sp>
      <p:sp>
        <p:nvSpPr>
          <p:cNvPr id="21" name="Titre 1">
            <a:extLst>
              <a:ext uri="{FF2B5EF4-FFF2-40B4-BE49-F238E27FC236}">
                <a16:creationId xmlns:a16="http://schemas.microsoft.com/office/drawing/2014/main" id="{E12F35FB-2851-4C85-8526-14EA915B1CC4}"/>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22" name="Espace réservé du contenu 2">
            <a:extLst>
              <a:ext uri="{FF2B5EF4-FFF2-40B4-BE49-F238E27FC236}">
                <a16:creationId xmlns:a16="http://schemas.microsoft.com/office/drawing/2014/main" id="{321CAE11-D4FD-4D32-B74E-5057D2CED159}"/>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7521637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re et contenu">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3CF3EE01-B7E9-49F2-9E95-9490CBDB5CB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580467" y="1786"/>
            <a:ext cx="8608358" cy="6856214"/>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4" name="Forme libre 4">
            <a:extLst>
              <a:ext uri="{FF2B5EF4-FFF2-40B4-BE49-F238E27FC236}">
                <a16:creationId xmlns:a16="http://schemas.microsoft.com/office/drawing/2014/main" id="{ECD13681-8E95-43A0-9FA4-E97833C054FF}"/>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6" name="Espace réservé du contenu 2">
            <a:extLst>
              <a:ext uri="{FF2B5EF4-FFF2-40B4-BE49-F238E27FC236}">
                <a16:creationId xmlns:a16="http://schemas.microsoft.com/office/drawing/2014/main" id="{2A03AE89-49BD-4F1C-A620-9EC75D2C6E62}"/>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1770531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re et contenu">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2F20C2D6-E978-48E1-B8CE-1F1985FCF11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179100" y="0"/>
            <a:ext cx="9009725" cy="6858000"/>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pic>
        <p:nvPicPr>
          <p:cNvPr id="10" name="Image 9">
            <a:extLst>
              <a:ext uri="{FF2B5EF4-FFF2-40B4-BE49-F238E27FC236}">
                <a16:creationId xmlns:a16="http://schemas.microsoft.com/office/drawing/2014/main" id="{EDA05870-152C-4288-BC6D-AB1E079AC37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369468" y="2"/>
            <a:ext cx="6338088" cy="6857999"/>
          </a:xfrm>
          <a:prstGeom prst="rect">
            <a:avLst/>
          </a:prstGeom>
        </p:spPr>
      </p:pic>
      <p:sp>
        <p:nvSpPr>
          <p:cNvPr id="14" name="Forme libre 4">
            <a:extLst>
              <a:ext uri="{FF2B5EF4-FFF2-40B4-BE49-F238E27FC236}">
                <a16:creationId xmlns:a16="http://schemas.microsoft.com/office/drawing/2014/main" id="{398F664A-D74B-4DDE-B9D5-EF0CF72E705B}"/>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3" name="Espace réservé du contenu 2">
            <a:extLst>
              <a:ext uri="{FF2B5EF4-FFF2-40B4-BE49-F238E27FC236}">
                <a16:creationId xmlns:a16="http://schemas.microsoft.com/office/drawing/2014/main" id="{866D5A15-09A1-4095-A88A-B4C744975E07}"/>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5" name="Titre 1">
            <a:extLst>
              <a:ext uri="{FF2B5EF4-FFF2-40B4-BE49-F238E27FC236}">
                <a16:creationId xmlns:a16="http://schemas.microsoft.com/office/drawing/2014/main" id="{5A7126DF-735D-4828-86B3-64472E00D896}"/>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Tree>
    <p:extLst>
      <p:ext uri="{BB962C8B-B14F-4D97-AF65-F5344CB8AC3E}">
        <p14:creationId xmlns:p14="http://schemas.microsoft.com/office/powerpoint/2010/main" val="5452460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re de section">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7BABA209-CC5E-4313-BA59-AAEF8A7DC930}"/>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A5D725FD-8597-4195-B2BC-61895E02BB75}"/>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Tree>
    <p:extLst>
      <p:ext uri="{BB962C8B-B14F-4D97-AF65-F5344CB8AC3E}">
        <p14:creationId xmlns:p14="http://schemas.microsoft.com/office/powerpoint/2010/main" val="25591444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AEB6939C-D94C-4D99-9C78-9DCA09A7EBF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04504" y="0"/>
            <a:ext cx="10284321"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C790E358-7A91-43BA-B2C6-78B118E3CF77}"/>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Tree>
    <p:extLst>
      <p:ext uri="{BB962C8B-B14F-4D97-AF65-F5344CB8AC3E}">
        <p14:creationId xmlns:p14="http://schemas.microsoft.com/office/powerpoint/2010/main" val="3806679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E0AD3A-3506-FB0E-4B53-915A9162134C}"/>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D99BBA30-F0B6-0C1A-464F-53617953B8B7}"/>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9CC8D75-FF71-7A76-B870-4BD6A1FE8568}"/>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B0A908F8-75BB-D7BA-58AC-CEA9B2C3EC79}"/>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CE492794-6AFE-C715-2EE7-3EF5A95C852D}"/>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7412326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BB77000-62E9-419F-AAA0-D666BF135A3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12532" y="0"/>
            <a:ext cx="10276293"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Tree>
    <p:extLst>
      <p:ext uri="{BB962C8B-B14F-4D97-AF65-F5344CB8AC3E}">
        <p14:creationId xmlns:p14="http://schemas.microsoft.com/office/powerpoint/2010/main" val="12898139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F4374E4-3D4F-4A74-B83C-51EB44D71837}"/>
              </a:ext>
            </a:extLst>
          </p:cNvPr>
          <p:cNvSpPr>
            <a:spLocks noGrp="1"/>
          </p:cNvSpPr>
          <p:nvPr>
            <p:ph type="dt" sz="half" idx="10"/>
          </p:nvPr>
        </p:nvSpPr>
        <p:spPr/>
        <p:txBody>
          <a:bodyPr/>
          <a:lstStyle/>
          <a:p>
            <a:endParaRPr lang="fr-FR"/>
          </a:p>
        </p:txBody>
      </p:sp>
      <p:sp>
        <p:nvSpPr>
          <p:cNvPr id="4" name="Espace réservé du pied de page 3">
            <a:extLst>
              <a:ext uri="{FF2B5EF4-FFF2-40B4-BE49-F238E27FC236}">
                <a16:creationId xmlns:a16="http://schemas.microsoft.com/office/drawing/2014/main" id="{0A50BDF1-D008-4003-9C9F-F130FCE5ECE0}"/>
              </a:ext>
            </a:extLst>
          </p:cNvPr>
          <p:cNvSpPr>
            <a:spLocks noGrp="1"/>
          </p:cNvSpPr>
          <p:nvPr>
            <p:ph type="ftr" sz="quarter" idx="11"/>
          </p:nvPr>
        </p:nvSpPr>
        <p:spPr/>
        <p:txBody>
          <a:bodyPr/>
          <a:lstStyle/>
          <a:p>
            <a:endParaRPr lang="fr-FR"/>
          </a:p>
        </p:txBody>
      </p:sp>
      <p:sp>
        <p:nvSpPr>
          <p:cNvPr id="7" name="Titre 1">
            <a:extLst>
              <a:ext uri="{FF2B5EF4-FFF2-40B4-BE49-F238E27FC236}">
                <a16:creationId xmlns:a16="http://schemas.microsoft.com/office/drawing/2014/main" id="{ED1EBAC4-CBF3-4A3F-B9C6-FFBF098D6132}"/>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6" name="Espace réservé du graphique 5">
            <a:extLst>
              <a:ext uri="{FF2B5EF4-FFF2-40B4-BE49-F238E27FC236}">
                <a16:creationId xmlns:a16="http://schemas.microsoft.com/office/drawing/2014/main" id="{196E75BD-2C8B-420A-B9DB-D429BAA470D3}"/>
              </a:ext>
            </a:extLst>
          </p:cNvPr>
          <p:cNvSpPr>
            <a:spLocks noGrp="1"/>
          </p:cNvSpPr>
          <p:nvPr>
            <p:ph type="chart" sz="quarter" idx="13"/>
          </p:nvPr>
        </p:nvSpPr>
        <p:spPr>
          <a:xfrm>
            <a:off x="358682" y="1277939"/>
            <a:ext cx="5026304" cy="4332287"/>
          </a:xfrm>
        </p:spPr>
        <p:txBody>
          <a:bodyPr/>
          <a:lstStyle/>
          <a:p>
            <a:endParaRPr lang="fr-FR"/>
          </a:p>
        </p:txBody>
      </p:sp>
      <p:sp>
        <p:nvSpPr>
          <p:cNvPr id="9" name="Espace réservé du texte 8">
            <a:extLst>
              <a:ext uri="{FF2B5EF4-FFF2-40B4-BE49-F238E27FC236}">
                <a16:creationId xmlns:a16="http://schemas.microsoft.com/office/drawing/2014/main" id="{00D4BBEC-29FF-41DD-9456-1E91CC9B8B11}"/>
              </a:ext>
            </a:extLst>
          </p:cNvPr>
          <p:cNvSpPr>
            <a:spLocks noGrp="1"/>
          </p:cNvSpPr>
          <p:nvPr>
            <p:ph type="body" sz="quarter" idx="14"/>
          </p:nvPr>
        </p:nvSpPr>
        <p:spPr>
          <a:xfrm>
            <a:off x="5716687" y="1277938"/>
            <a:ext cx="6129328" cy="4278312"/>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148383356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Disposition personnalisée">
    <p:spTree>
      <p:nvGrpSpPr>
        <p:cNvPr id="1" name=""/>
        <p:cNvGrpSpPr/>
        <p:nvPr/>
      </p:nvGrpSpPr>
      <p:grpSpPr>
        <a:xfrm>
          <a:off x="0" y="0"/>
          <a:ext cx="0" cy="0"/>
          <a:chOff x="0" y="0"/>
          <a:chExt cx="0" cy="0"/>
        </a:xfrm>
      </p:grpSpPr>
      <p:sp>
        <p:nvSpPr>
          <p:cNvPr id="3" name="Espace réservé de la date 2">
            <a:extLst>
              <a:ext uri="{FF2B5EF4-FFF2-40B4-BE49-F238E27FC236}">
                <a16:creationId xmlns:a16="http://schemas.microsoft.com/office/drawing/2014/main" id="{5F4374E4-3D4F-4A74-B83C-51EB44D71837}"/>
              </a:ext>
            </a:extLst>
          </p:cNvPr>
          <p:cNvSpPr>
            <a:spLocks noGrp="1"/>
          </p:cNvSpPr>
          <p:nvPr>
            <p:ph type="dt" sz="half" idx="10"/>
          </p:nvPr>
        </p:nvSpPr>
        <p:spPr/>
        <p:txBody>
          <a:bodyPr/>
          <a:lstStyle/>
          <a:p>
            <a:endParaRPr lang="fr-FR"/>
          </a:p>
        </p:txBody>
      </p:sp>
      <p:sp>
        <p:nvSpPr>
          <p:cNvPr id="4" name="Espace réservé du pied de page 3">
            <a:extLst>
              <a:ext uri="{FF2B5EF4-FFF2-40B4-BE49-F238E27FC236}">
                <a16:creationId xmlns:a16="http://schemas.microsoft.com/office/drawing/2014/main" id="{0A50BDF1-D008-4003-9C9F-F130FCE5ECE0}"/>
              </a:ext>
            </a:extLst>
          </p:cNvPr>
          <p:cNvSpPr>
            <a:spLocks noGrp="1"/>
          </p:cNvSpPr>
          <p:nvPr>
            <p:ph type="ftr" sz="quarter" idx="11"/>
          </p:nvPr>
        </p:nvSpPr>
        <p:spPr/>
        <p:txBody>
          <a:bodyPr/>
          <a:lstStyle/>
          <a:p>
            <a:endParaRPr lang="fr-FR"/>
          </a:p>
        </p:txBody>
      </p:sp>
      <p:sp>
        <p:nvSpPr>
          <p:cNvPr id="7" name="Titre 1">
            <a:extLst>
              <a:ext uri="{FF2B5EF4-FFF2-40B4-BE49-F238E27FC236}">
                <a16:creationId xmlns:a16="http://schemas.microsoft.com/office/drawing/2014/main" id="{ED1EBAC4-CBF3-4A3F-B9C6-FFBF098D6132}"/>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9" name="Espace réservé du texte 8">
            <a:extLst>
              <a:ext uri="{FF2B5EF4-FFF2-40B4-BE49-F238E27FC236}">
                <a16:creationId xmlns:a16="http://schemas.microsoft.com/office/drawing/2014/main" id="{00D4BBEC-29FF-41DD-9456-1E91CC9B8B11}"/>
              </a:ext>
            </a:extLst>
          </p:cNvPr>
          <p:cNvSpPr>
            <a:spLocks noGrp="1"/>
          </p:cNvSpPr>
          <p:nvPr>
            <p:ph type="body" sz="quarter" idx="14"/>
          </p:nvPr>
        </p:nvSpPr>
        <p:spPr>
          <a:xfrm>
            <a:off x="5716687" y="1277938"/>
            <a:ext cx="6129328" cy="4278312"/>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8" name="Espace réservé pour une image  7">
            <a:extLst>
              <a:ext uri="{FF2B5EF4-FFF2-40B4-BE49-F238E27FC236}">
                <a16:creationId xmlns:a16="http://schemas.microsoft.com/office/drawing/2014/main" id="{B8148F5C-5DA2-42B7-9003-8A0BCA603A6A}"/>
              </a:ext>
            </a:extLst>
          </p:cNvPr>
          <p:cNvSpPr>
            <a:spLocks noGrp="1"/>
          </p:cNvSpPr>
          <p:nvPr>
            <p:ph type="pic" sz="quarter" idx="15"/>
          </p:nvPr>
        </p:nvSpPr>
        <p:spPr>
          <a:xfrm>
            <a:off x="358682" y="1277938"/>
            <a:ext cx="5032652" cy="4348162"/>
          </a:xfrm>
        </p:spPr>
        <p:txBody>
          <a:bodyPr/>
          <a:lstStyle/>
          <a:p>
            <a:endParaRPr lang="fr-FR"/>
          </a:p>
        </p:txBody>
      </p:sp>
    </p:spTree>
    <p:extLst>
      <p:ext uri="{BB962C8B-B14F-4D97-AF65-F5344CB8AC3E}">
        <p14:creationId xmlns:p14="http://schemas.microsoft.com/office/powerpoint/2010/main" val="5222407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2" y="0"/>
            <a:ext cx="6725111" cy="6858000"/>
          </a:xfrm>
          <a:custGeom>
            <a:avLst/>
            <a:gdLst>
              <a:gd name="connsiteX0" fmla="*/ 2 w 6726863"/>
              <a:gd name="connsiteY0" fmla="*/ 0 h 6858000"/>
              <a:gd name="connsiteX1" fmla="*/ 6374005 w 6726863"/>
              <a:gd name="connsiteY1" fmla="*/ 0 h 6858000"/>
              <a:gd name="connsiteX2" fmla="*/ 6521378 w 6726863"/>
              <a:gd name="connsiteY2" fmla="*/ 372455 h 6858000"/>
              <a:gd name="connsiteX3" fmla="*/ 8224 w 6726863"/>
              <a:gd name="connsiteY3" fmla="*/ 6858000 h 6858000"/>
              <a:gd name="connsiteX4" fmla="*/ 2 w 6726863"/>
              <a:gd name="connsiteY4" fmla="*/ 6849778 h 6858000"/>
              <a:gd name="connsiteX5" fmla="*/ 78 w 6726863"/>
              <a:gd name="connsiteY5" fmla="*/ 414229 h 6858000"/>
              <a:gd name="connsiteX6" fmla="*/ 0 w 6726863"/>
              <a:gd name="connsiteY6" fmla="*/ 390761 h 6858000"/>
              <a:gd name="connsiteX7" fmla="*/ 0 w 6726863"/>
              <a:gd name="connsiteY7" fmla="*/ 70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863" h="6858000">
                <a:moveTo>
                  <a:pt x="2" y="0"/>
                </a:moveTo>
                <a:lnTo>
                  <a:pt x="6374005" y="0"/>
                </a:lnTo>
                <a:lnTo>
                  <a:pt x="6521378" y="372455"/>
                </a:lnTo>
                <a:cubicBezTo>
                  <a:pt x="7869924" y="4246120"/>
                  <a:pt x="2222787" y="4643438"/>
                  <a:pt x="8224" y="6858000"/>
                </a:cubicBezTo>
                <a:lnTo>
                  <a:pt x="2" y="6849778"/>
                </a:lnTo>
                <a:cubicBezTo>
                  <a:pt x="833720" y="3504536"/>
                  <a:pt x="26870" y="4525726"/>
                  <a:pt x="78" y="414229"/>
                </a:cubicBezTo>
                <a:lnTo>
                  <a:pt x="0" y="390761"/>
                </a:lnTo>
                <a:lnTo>
                  <a:pt x="0" y="703"/>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Tree>
    <p:extLst>
      <p:ext uri="{BB962C8B-B14F-4D97-AF65-F5344CB8AC3E}">
        <p14:creationId xmlns:p14="http://schemas.microsoft.com/office/powerpoint/2010/main" val="36167132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About us 7">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853509-16F4-4035-B7F1-2FECB044D74C}"/>
              </a:ext>
            </a:extLst>
          </p:cNvPr>
          <p:cNvSpPr>
            <a:spLocks noGrp="1"/>
          </p:cNvSpPr>
          <p:nvPr>
            <p:ph type="pic" sz="quarter" idx="12"/>
          </p:nvPr>
        </p:nvSpPr>
        <p:spPr>
          <a:xfrm>
            <a:off x="7503949" y="0"/>
            <a:ext cx="3954423" cy="3500062"/>
          </a:xfrm>
          <a:prstGeom prst="rect">
            <a:avLst/>
          </a:prstGeom>
          <a:pattFill prst="pct25">
            <a:fgClr>
              <a:schemeClr val="accent1"/>
            </a:fgClr>
            <a:bgClr>
              <a:schemeClr val="bg1"/>
            </a:bgClr>
          </a:pattFill>
        </p:spPr>
        <p:txBody>
          <a:bodyPr wrap="square">
            <a:noAutofit/>
          </a:bodyPr>
          <a:lstStyle>
            <a:lvl1pPr>
              <a:defRPr sz="1200"/>
            </a:lvl1pPr>
          </a:lstStyle>
          <a:p>
            <a:endParaRPr lang="en-US"/>
          </a:p>
        </p:txBody>
      </p:sp>
      <p:sp>
        <p:nvSpPr>
          <p:cNvPr id="8" name="Picture Placeholder 8">
            <a:extLst>
              <a:ext uri="{FF2B5EF4-FFF2-40B4-BE49-F238E27FC236}">
                <a16:creationId xmlns:a16="http://schemas.microsoft.com/office/drawing/2014/main" id="{3BF79EE5-F325-4076-BED1-41DA64BD05FA}"/>
              </a:ext>
            </a:extLst>
          </p:cNvPr>
          <p:cNvSpPr>
            <a:spLocks noGrp="1"/>
          </p:cNvSpPr>
          <p:nvPr>
            <p:ph type="pic" sz="quarter" idx="11"/>
          </p:nvPr>
        </p:nvSpPr>
        <p:spPr>
          <a:xfrm>
            <a:off x="0" y="0"/>
            <a:ext cx="2338561" cy="6858000"/>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4" name="Rectangle 3">
            <a:extLst>
              <a:ext uri="{FF2B5EF4-FFF2-40B4-BE49-F238E27FC236}">
                <a16:creationId xmlns:a16="http://schemas.microsoft.com/office/drawing/2014/main" id="{82BA726A-65AD-4B2C-8AB7-90857E05ABA8}"/>
              </a:ext>
            </a:extLst>
          </p:cNvPr>
          <p:cNvSpPr/>
          <p:nvPr userDrawn="1"/>
        </p:nvSpPr>
        <p:spPr>
          <a:xfrm>
            <a:off x="2332606" y="0"/>
            <a:ext cx="4317803" cy="6858000"/>
          </a:xfrm>
          <a:prstGeom prst="rect">
            <a:avLst/>
          </a:prstGeom>
          <a:solidFill>
            <a:srgbClr val="F3F3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Tree>
    <p:extLst>
      <p:ext uri="{BB962C8B-B14F-4D97-AF65-F5344CB8AC3E}">
        <p14:creationId xmlns:p14="http://schemas.microsoft.com/office/powerpoint/2010/main" val="35220961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Service 2">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C7C6F1CC-68FB-461B-9BCE-07814CC10CB2}"/>
              </a:ext>
            </a:extLst>
          </p:cNvPr>
          <p:cNvGrpSpPr/>
          <p:nvPr userDrawn="1"/>
        </p:nvGrpSpPr>
        <p:grpSpPr>
          <a:xfrm>
            <a:off x="0" y="3756"/>
            <a:ext cx="12182353" cy="6851567"/>
            <a:chOff x="0" y="3755"/>
            <a:chExt cx="12185526" cy="6851567"/>
          </a:xfrm>
          <a:solidFill>
            <a:srgbClr val="FAFAFC"/>
          </a:solidFill>
        </p:grpSpPr>
        <p:sp>
          <p:nvSpPr>
            <p:cNvPr id="9" name="Freeform: Shape 8">
              <a:extLst>
                <a:ext uri="{FF2B5EF4-FFF2-40B4-BE49-F238E27FC236}">
                  <a16:creationId xmlns:a16="http://schemas.microsoft.com/office/drawing/2014/main" id="{33E8AC0E-B8D6-4575-80E2-434AFFE5B08C}"/>
                </a:ext>
              </a:extLst>
            </p:cNvPr>
            <p:cNvSpPr/>
            <p:nvPr/>
          </p:nvSpPr>
          <p:spPr>
            <a:xfrm>
              <a:off x="2764272" y="3755"/>
              <a:ext cx="9421254" cy="6851567"/>
            </a:xfrm>
            <a:custGeom>
              <a:avLst/>
              <a:gdLst>
                <a:gd name="connsiteX0" fmla="*/ 5317818 w 9421254"/>
                <a:gd name="connsiteY0" fmla="*/ 0 h 6851567"/>
                <a:gd name="connsiteX1" fmla="*/ 7185959 w 9421254"/>
                <a:gd name="connsiteY1" fmla="*/ 5283626 h 6851567"/>
                <a:gd name="connsiteX2" fmla="*/ 3092231 w 9421254"/>
                <a:gd name="connsiteY2" fmla="*/ 4845810 h 6851567"/>
                <a:gd name="connsiteX3" fmla="*/ 0 w 9421254"/>
                <a:gd name="connsiteY3" fmla="*/ 6851568 h 6851567"/>
                <a:gd name="connsiteX4" fmla="*/ 9421254 w 9421254"/>
                <a:gd name="connsiteY4" fmla="*/ 6851568 h 6851567"/>
                <a:gd name="connsiteX5" fmla="*/ 9421254 w 9421254"/>
                <a:gd name="connsiteY5" fmla="*/ 0 h 6851567"/>
                <a:gd name="connsiteX6" fmla="*/ 5317818 w 9421254"/>
                <a:gd name="connsiteY6" fmla="*/ 0 h 685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21254" h="6851567">
                  <a:moveTo>
                    <a:pt x="5317818" y="0"/>
                  </a:moveTo>
                  <a:cubicBezTo>
                    <a:pt x="5906849" y="815603"/>
                    <a:pt x="8237799" y="4198792"/>
                    <a:pt x="7185959" y="5283626"/>
                  </a:cubicBezTo>
                  <a:cubicBezTo>
                    <a:pt x="5986321" y="6520869"/>
                    <a:pt x="5043800" y="4922015"/>
                    <a:pt x="3092231" y="4845810"/>
                  </a:cubicBezTo>
                  <a:cubicBezTo>
                    <a:pt x="1478690" y="4782906"/>
                    <a:pt x="496253" y="5351204"/>
                    <a:pt x="0" y="6851568"/>
                  </a:cubicBezTo>
                  <a:lnTo>
                    <a:pt x="9421254" y="6851568"/>
                  </a:lnTo>
                  <a:lnTo>
                    <a:pt x="9421254" y="0"/>
                  </a:lnTo>
                  <a:lnTo>
                    <a:pt x="5317818" y="0"/>
                  </a:lnTo>
                  <a:close/>
                </a:path>
              </a:pathLst>
            </a:custGeom>
            <a:grpFill/>
            <a:ln w="360" cap="flat">
              <a:noFill/>
              <a:prstDash val="solid"/>
              <a:miter/>
            </a:ln>
          </p:spPr>
          <p:txBody>
            <a:bodyPr rtlCol="0" anchor="ctr"/>
            <a:lstStyle/>
            <a:p>
              <a:endParaRPr lang="en-US" sz="1799"/>
            </a:p>
          </p:txBody>
        </p:sp>
        <p:sp>
          <p:nvSpPr>
            <p:cNvPr id="10" name="Freeform: Shape 9">
              <a:extLst>
                <a:ext uri="{FF2B5EF4-FFF2-40B4-BE49-F238E27FC236}">
                  <a16:creationId xmlns:a16="http://schemas.microsoft.com/office/drawing/2014/main" id="{701D010D-A333-4E59-8A37-7C5D3EB17CB8}"/>
                </a:ext>
              </a:extLst>
            </p:cNvPr>
            <p:cNvSpPr/>
            <p:nvPr/>
          </p:nvSpPr>
          <p:spPr>
            <a:xfrm>
              <a:off x="0" y="3755"/>
              <a:ext cx="3182709" cy="4421274"/>
            </a:xfrm>
            <a:custGeom>
              <a:avLst/>
              <a:gdLst>
                <a:gd name="connsiteX0" fmla="*/ 1039254 w 3182709"/>
                <a:gd name="connsiteY0" fmla="*/ 0 h 4421274"/>
                <a:gd name="connsiteX1" fmla="*/ 1361100 w 3182709"/>
                <a:gd name="connsiteY1" fmla="*/ 1147380 h 4421274"/>
                <a:gd name="connsiteX2" fmla="*/ 0 w 3182709"/>
                <a:gd name="connsiteY2" fmla="*/ 4405119 h 4421274"/>
                <a:gd name="connsiteX3" fmla="*/ 0 w 3182709"/>
                <a:gd name="connsiteY3" fmla="*/ 0 h 4421274"/>
                <a:gd name="connsiteX4" fmla="*/ 1039254 w 3182709"/>
                <a:gd name="connsiteY4" fmla="*/ 0 h 4421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2709" h="4421274">
                  <a:moveTo>
                    <a:pt x="1039254" y="0"/>
                  </a:moveTo>
                  <a:cubicBezTo>
                    <a:pt x="868083" y="272107"/>
                    <a:pt x="522504" y="971966"/>
                    <a:pt x="1361100" y="1147380"/>
                  </a:cubicBezTo>
                  <a:cubicBezTo>
                    <a:pt x="4605443" y="1825311"/>
                    <a:pt x="3120640" y="4659972"/>
                    <a:pt x="0" y="4405119"/>
                  </a:cubicBezTo>
                  <a:lnTo>
                    <a:pt x="0" y="0"/>
                  </a:lnTo>
                  <a:lnTo>
                    <a:pt x="1039254" y="0"/>
                  </a:lnTo>
                  <a:close/>
                </a:path>
              </a:pathLst>
            </a:custGeom>
            <a:grpFill/>
            <a:ln w="360" cap="flat">
              <a:noFill/>
              <a:prstDash val="solid"/>
              <a:miter/>
            </a:ln>
          </p:spPr>
          <p:txBody>
            <a:bodyPr rtlCol="0" anchor="ctr"/>
            <a:lstStyle/>
            <a:p>
              <a:endParaRPr lang="en-US" sz="1799"/>
            </a:p>
          </p:txBody>
        </p:sp>
      </p:grpSp>
      <p:sp>
        <p:nvSpPr>
          <p:cNvPr id="13" name="Picture Placeholder 8">
            <a:extLst>
              <a:ext uri="{FF2B5EF4-FFF2-40B4-BE49-F238E27FC236}">
                <a16:creationId xmlns:a16="http://schemas.microsoft.com/office/drawing/2014/main" id="{C44CF92E-9A90-4FF3-8778-0F3E2642B267}"/>
              </a:ext>
            </a:extLst>
          </p:cNvPr>
          <p:cNvSpPr>
            <a:spLocks noGrp="1"/>
          </p:cNvSpPr>
          <p:nvPr>
            <p:ph type="pic" sz="quarter" idx="11"/>
          </p:nvPr>
        </p:nvSpPr>
        <p:spPr>
          <a:xfrm>
            <a:off x="1484788" y="1643682"/>
            <a:ext cx="3569707" cy="3570637"/>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7" name="Picture Placeholder 8">
            <a:extLst>
              <a:ext uri="{FF2B5EF4-FFF2-40B4-BE49-F238E27FC236}">
                <a16:creationId xmlns:a16="http://schemas.microsoft.com/office/drawing/2014/main" id="{943DCEE2-A93D-4BE0-9574-CAA82B5ECF8B}"/>
              </a:ext>
            </a:extLst>
          </p:cNvPr>
          <p:cNvSpPr>
            <a:spLocks noGrp="1"/>
          </p:cNvSpPr>
          <p:nvPr>
            <p:ph type="pic" sz="quarter" idx="13"/>
          </p:nvPr>
        </p:nvSpPr>
        <p:spPr>
          <a:xfrm>
            <a:off x="4276025" y="2508938"/>
            <a:ext cx="2003311" cy="2003832"/>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6" name="Picture Placeholder 8">
            <a:extLst>
              <a:ext uri="{FF2B5EF4-FFF2-40B4-BE49-F238E27FC236}">
                <a16:creationId xmlns:a16="http://schemas.microsoft.com/office/drawing/2014/main" id="{0FC76B96-9B5A-4B3A-ADC3-A12BE26A8BBC}"/>
              </a:ext>
            </a:extLst>
          </p:cNvPr>
          <p:cNvSpPr>
            <a:spLocks noGrp="1"/>
          </p:cNvSpPr>
          <p:nvPr>
            <p:ph type="pic" sz="quarter" idx="12"/>
          </p:nvPr>
        </p:nvSpPr>
        <p:spPr>
          <a:xfrm>
            <a:off x="7242532" y="4038780"/>
            <a:ext cx="1304061" cy="1304402"/>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1" name="Slide number">
            <a:extLst>
              <a:ext uri="{FF2B5EF4-FFF2-40B4-BE49-F238E27FC236}">
                <a16:creationId xmlns:a16="http://schemas.microsoft.com/office/drawing/2014/main" id="{8D1CE5A9-DBB7-46E7-9756-AAE5C7520747}"/>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40584299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About us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57D7D5D-07F5-4D1C-BBFB-C89E11CFB1BC}"/>
              </a:ext>
            </a:extLst>
          </p:cNvPr>
          <p:cNvSpPr>
            <a:spLocks noGrp="1"/>
          </p:cNvSpPr>
          <p:nvPr>
            <p:ph type="pic" sz="quarter" idx="12"/>
          </p:nvPr>
        </p:nvSpPr>
        <p:spPr>
          <a:xfrm>
            <a:off x="1880714" y="4613940"/>
            <a:ext cx="891060" cy="891292"/>
          </a:xfrm>
          <a:custGeom>
            <a:avLst/>
            <a:gdLst>
              <a:gd name="connsiteX0" fmla="*/ 354853 w 709706"/>
              <a:gd name="connsiteY0" fmla="*/ 0 h 709706"/>
              <a:gd name="connsiteX1" fmla="*/ 709706 w 709706"/>
              <a:gd name="connsiteY1" fmla="*/ 354853 h 709706"/>
              <a:gd name="connsiteX2" fmla="*/ 354853 w 709706"/>
              <a:gd name="connsiteY2" fmla="*/ 709706 h 709706"/>
              <a:gd name="connsiteX3" fmla="*/ 0 w 709706"/>
              <a:gd name="connsiteY3" fmla="*/ 354853 h 709706"/>
              <a:gd name="connsiteX4" fmla="*/ 354853 w 709706"/>
              <a:gd name="connsiteY4" fmla="*/ 0 h 70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706" h="709706">
                <a:moveTo>
                  <a:pt x="354853" y="0"/>
                </a:moveTo>
                <a:cubicBezTo>
                  <a:pt x="550833" y="0"/>
                  <a:pt x="709706" y="158873"/>
                  <a:pt x="709706" y="354853"/>
                </a:cubicBezTo>
                <a:cubicBezTo>
                  <a:pt x="709706" y="550833"/>
                  <a:pt x="550833" y="709706"/>
                  <a:pt x="354853" y="709706"/>
                </a:cubicBezTo>
                <a:cubicBezTo>
                  <a:pt x="158873" y="709706"/>
                  <a:pt x="0" y="550833"/>
                  <a:pt x="0" y="354853"/>
                </a:cubicBezTo>
                <a:cubicBezTo>
                  <a:pt x="0" y="158873"/>
                  <a:pt x="158873" y="0"/>
                  <a:pt x="354853"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8" name="Picture Placeholder 9">
            <a:extLst>
              <a:ext uri="{FF2B5EF4-FFF2-40B4-BE49-F238E27FC236}">
                <a16:creationId xmlns:a16="http://schemas.microsoft.com/office/drawing/2014/main" id="{8084CA13-1BB4-41A5-9E5E-45DAE17D6F2E}"/>
              </a:ext>
            </a:extLst>
          </p:cNvPr>
          <p:cNvSpPr>
            <a:spLocks noGrp="1"/>
          </p:cNvSpPr>
          <p:nvPr>
            <p:ph type="pic" sz="quarter" idx="11"/>
          </p:nvPr>
        </p:nvSpPr>
        <p:spPr>
          <a:xfrm>
            <a:off x="7303772" y="1"/>
            <a:ext cx="4885054" cy="6858000"/>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6" name="Freeform: Shape 5">
            <a:extLst>
              <a:ext uri="{FF2B5EF4-FFF2-40B4-BE49-F238E27FC236}">
                <a16:creationId xmlns:a16="http://schemas.microsoft.com/office/drawing/2014/main" id="{3996ACE5-9E6E-4F52-B8E3-00185F3083F8}"/>
              </a:ext>
            </a:extLst>
          </p:cNvPr>
          <p:cNvSpPr/>
          <p:nvPr userDrawn="1"/>
        </p:nvSpPr>
        <p:spPr>
          <a:xfrm>
            <a:off x="2" y="2286512"/>
            <a:ext cx="428217" cy="2963801"/>
          </a:xfrm>
          <a:custGeom>
            <a:avLst/>
            <a:gdLst>
              <a:gd name="connsiteX0" fmla="*/ 0 w 428329"/>
              <a:gd name="connsiteY0" fmla="*/ 0 h 2963801"/>
              <a:gd name="connsiteX1" fmla="*/ 34167 w 428329"/>
              <a:gd name="connsiteY1" fmla="*/ 82256 h 2963801"/>
              <a:gd name="connsiteX2" fmla="*/ 59351 w 428329"/>
              <a:gd name="connsiteY2" fmla="*/ 2846709 h 2963801"/>
              <a:gd name="connsiteX3" fmla="*/ 0 w 428329"/>
              <a:gd name="connsiteY3" fmla="*/ 2963801 h 2963801"/>
            </a:gdLst>
            <a:ahLst/>
            <a:cxnLst>
              <a:cxn ang="0">
                <a:pos x="connsiteX0" y="connsiteY0"/>
              </a:cxn>
              <a:cxn ang="0">
                <a:pos x="connsiteX1" y="connsiteY1"/>
              </a:cxn>
              <a:cxn ang="0">
                <a:pos x="connsiteX2" y="connsiteY2"/>
              </a:cxn>
              <a:cxn ang="0">
                <a:pos x="connsiteX3" y="connsiteY3"/>
              </a:cxn>
            </a:cxnLst>
            <a:rect l="l" t="t" r="r" b="b"/>
            <a:pathLst>
              <a:path w="428329" h="2963801">
                <a:moveTo>
                  <a:pt x="0" y="0"/>
                </a:moveTo>
                <a:lnTo>
                  <a:pt x="34167" y="82256"/>
                </a:lnTo>
                <a:cubicBezTo>
                  <a:pt x="345350" y="797922"/>
                  <a:pt x="726372" y="1462197"/>
                  <a:pt x="59351" y="2846709"/>
                </a:cubicBezTo>
                <a:lnTo>
                  <a:pt x="0" y="2963801"/>
                </a:lnTo>
                <a:close/>
              </a:path>
            </a:pathLst>
          </a:custGeom>
          <a:solidFill>
            <a:srgbClr val="5CDB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5" name="Slide number">
            <a:extLst>
              <a:ext uri="{FF2B5EF4-FFF2-40B4-BE49-F238E27FC236}">
                <a16:creationId xmlns:a16="http://schemas.microsoft.com/office/drawing/2014/main" id="{1B435D2D-E083-4931-8C6C-79BCB9E26F70}"/>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940669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Only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26913" y="336253"/>
            <a:ext cx="11232489" cy="813819"/>
          </a:xfrm>
        </p:spPr>
        <p:txBody>
          <a:bodyPr/>
          <a:lstStyle/>
          <a:p>
            <a:r>
              <a:rPr lang="en-US"/>
              <a:t>Click to edit Master title style</a:t>
            </a:r>
          </a:p>
        </p:txBody>
      </p:sp>
    </p:spTree>
    <p:extLst>
      <p:ext uri="{BB962C8B-B14F-4D97-AF65-F5344CB8AC3E}">
        <p14:creationId xmlns:p14="http://schemas.microsoft.com/office/powerpoint/2010/main" val="2478068387"/>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313" y="616958"/>
            <a:ext cx="11333087" cy="758022"/>
          </a:xfrm>
          <a:prstGeom prst="rect">
            <a:avLst/>
          </a:prstGeom>
        </p:spPr>
        <p:txBody>
          <a:bodyPr vert="horz" wrap="square" lIns="0" tIns="0" rIns="0" bIns="0" rtlCol="0" anchor="t">
            <a:noAutofit/>
          </a:bodyPr>
          <a:lstStyle>
            <a:lvl1pPr>
              <a:defRPr>
                <a:solidFill>
                  <a:srgbClr val="000000"/>
                </a:solidFill>
              </a:defRPr>
            </a:lvl1pPr>
          </a:lstStyle>
          <a:p>
            <a:r>
              <a:rPr lang="en-US"/>
              <a:t>Title</a:t>
            </a:r>
          </a:p>
        </p:txBody>
      </p:sp>
      <p:sp>
        <p:nvSpPr>
          <p:cNvPr id="4" name="Rectangle 3">
            <a:extLst>
              <a:ext uri="{FF2B5EF4-FFF2-40B4-BE49-F238E27FC236}">
                <a16:creationId xmlns:a16="http://schemas.microsoft.com/office/drawing/2014/main" id="{F8F14388-A4DC-3144-86C4-1E16B0078054}"/>
              </a:ext>
            </a:extLst>
          </p:cNvPr>
          <p:cNvSpPr/>
          <p:nvPr userDrawn="1"/>
        </p:nvSpPr>
        <p:spPr bwMode="auto">
          <a:xfrm rot="16200000">
            <a:off x="5945936" y="-5950789"/>
            <a:ext cx="292100" cy="12193678"/>
          </a:xfrm>
          <a:prstGeom prst="rect">
            <a:avLst/>
          </a:prstGeom>
          <a:solidFill>
            <a:srgbClr val="5CDBE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06" tIns="146246" rIns="182806" bIns="146246" numCol="1" spcCol="0" rtlCol="0" fromWordArt="0" anchor="t" anchorCtr="0" forceAA="0" compatLnSpc="1">
            <a:prstTxWarp prst="textNoShape">
              <a:avLst/>
            </a:prstTxWarp>
            <a:noAutofit/>
          </a:bodyPr>
          <a:lstStyle/>
          <a:p>
            <a:pPr algn="ctr" defTabSz="932013"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6896107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3_BLANK">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6D855B5-33FD-44AC-8D70-82F93AFAD4DA}"/>
              </a:ext>
            </a:extLst>
          </p:cNvPr>
          <p:cNvSpPr>
            <a:spLocks noGrp="1"/>
          </p:cNvSpPr>
          <p:nvPr>
            <p:ph type="body" sz="quarter" idx="10" hasCustomPrompt="1"/>
          </p:nvPr>
        </p:nvSpPr>
        <p:spPr>
          <a:xfrm>
            <a:off x="1197553" y="539316"/>
            <a:ext cx="2242335" cy="492443"/>
          </a:xfrm>
        </p:spPr>
        <p:txBody>
          <a:bodyPr tIns="0" bIns="0" anchor="ctr"/>
          <a:lstStyle>
            <a:lvl1pPr>
              <a:defRPr sz="1600" spc="0" baseline="0">
                <a:solidFill>
                  <a:schemeClr val="tx2"/>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11779AC8-33F0-47A5-8C0B-B60759134522}"/>
              </a:ext>
            </a:extLst>
          </p:cNvPr>
          <p:cNvSpPr>
            <a:spLocks noGrp="1"/>
          </p:cNvSpPr>
          <p:nvPr>
            <p:ph type="body" sz="quarter" idx="11"/>
          </p:nvPr>
        </p:nvSpPr>
        <p:spPr>
          <a:xfrm>
            <a:off x="457081" y="1265644"/>
            <a:ext cx="3962938" cy="276999"/>
          </a:xfrm>
        </p:spPr>
        <p:txBody>
          <a:bodyPr tIns="0" rIns="0" bIns="0"/>
          <a:lstStyle>
            <a:lvl1pPr>
              <a:defRPr sz="1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C2ABD898-5940-4234-BE04-22A4B5EFAB25}"/>
              </a:ext>
            </a:extLst>
          </p:cNvPr>
          <p:cNvSpPr>
            <a:spLocks noGrp="1"/>
          </p:cNvSpPr>
          <p:nvPr>
            <p:ph type="body" sz="quarter" idx="12"/>
          </p:nvPr>
        </p:nvSpPr>
        <p:spPr>
          <a:xfrm>
            <a:off x="457080" y="3303362"/>
            <a:ext cx="3962939" cy="615553"/>
          </a:xfrm>
        </p:spPr>
        <p:txBody>
          <a:bodyPr/>
          <a:lstStyle>
            <a:lvl1pPr algn="l">
              <a:defRPr sz="2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8" name="Text Placeholder 6">
            <a:extLst>
              <a:ext uri="{FF2B5EF4-FFF2-40B4-BE49-F238E27FC236}">
                <a16:creationId xmlns:a16="http://schemas.microsoft.com/office/drawing/2014/main" id="{1092CC28-3B00-4BED-81DB-23E11FF5637E}"/>
              </a:ext>
            </a:extLst>
          </p:cNvPr>
          <p:cNvSpPr>
            <a:spLocks noGrp="1"/>
          </p:cNvSpPr>
          <p:nvPr>
            <p:ph type="body" sz="quarter" idx="13"/>
          </p:nvPr>
        </p:nvSpPr>
        <p:spPr>
          <a:xfrm>
            <a:off x="457080" y="4039951"/>
            <a:ext cx="3369206" cy="276999"/>
          </a:xfrm>
        </p:spPr>
        <p:txBody>
          <a:bodyPr tIns="0"/>
          <a:lstStyle>
            <a:lvl1pPr marL="171399" indent="-171399" algn="l">
              <a:spcAft>
                <a:spcPts val="400"/>
              </a:spcAft>
              <a:buFont typeface="Arial" panose="020B0604020202020204" pitchFamily="34" charset="0"/>
              <a:buChar char="•"/>
              <a:defRPr sz="1200" spc="0" baseline="0">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12" name="Rectangle 11">
            <a:extLst>
              <a:ext uri="{FF2B5EF4-FFF2-40B4-BE49-F238E27FC236}">
                <a16:creationId xmlns:a16="http://schemas.microsoft.com/office/drawing/2014/main" id="{1E19E872-5140-45A8-B62A-46E06508F02A}"/>
              </a:ext>
            </a:extLst>
          </p:cNvPr>
          <p:cNvSpPr/>
          <p:nvPr userDrawn="1"/>
        </p:nvSpPr>
        <p:spPr bwMode="auto">
          <a:xfrm>
            <a:off x="6094412" y="0"/>
            <a:ext cx="609441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BF846DF2-9D26-41A1-9445-FC25853E7590}"/>
              </a:ext>
            </a:extLst>
          </p:cNvPr>
          <p:cNvGrpSpPr/>
          <p:nvPr userDrawn="1"/>
        </p:nvGrpSpPr>
        <p:grpSpPr>
          <a:xfrm>
            <a:off x="475365" y="493777"/>
            <a:ext cx="583161" cy="583943"/>
            <a:chOff x="437407" y="353055"/>
            <a:chExt cx="583313" cy="583943"/>
          </a:xfrm>
        </p:grpSpPr>
        <p:sp>
          <p:nvSpPr>
            <p:cNvPr id="10" name="Oval 9">
              <a:extLst>
                <a:ext uri="{FF2B5EF4-FFF2-40B4-BE49-F238E27FC236}">
                  <a16:creationId xmlns:a16="http://schemas.microsoft.com/office/drawing/2014/main" id="{82B880B5-5C73-49E7-851D-F3529FC5ADFA}"/>
                </a:ext>
              </a:extLst>
            </p:cNvPr>
            <p:cNvSpPr/>
            <p:nvPr/>
          </p:nvSpPr>
          <p:spPr bwMode="auto">
            <a:xfrm>
              <a:off x="437407" y="353055"/>
              <a:ext cx="583313" cy="583943"/>
            </a:xfrm>
            <a:prstGeom prst="ellipse">
              <a:avLst/>
            </a:prstGeom>
            <a:solidFill>
              <a:schemeClr val="accent5"/>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CD8191C7-7785-4DB3-95C5-65C43816F2ED}"/>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64564" y="478120"/>
              <a:ext cx="328999" cy="333813"/>
            </a:xfrm>
            <a:prstGeom prst="rect">
              <a:avLst/>
            </a:prstGeom>
          </p:spPr>
        </p:pic>
      </p:grpSp>
      <p:sp>
        <p:nvSpPr>
          <p:cNvPr id="13" name="Slide number">
            <a:extLst>
              <a:ext uri="{FF2B5EF4-FFF2-40B4-BE49-F238E27FC236}">
                <a16:creationId xmlns:a16="http://schemas.microsoft.com/office/drawing/2014/main" id="{4840AE9B-0E9D-4538-BF88-C8D43402FC9F}"/>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83162494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2216503-BDD7-5307-2421-B4759A1F9457}"/>
              </a:ext>
            </a:extLst>
          </p:cNvPr>
          <p:cNvSpPr>
            <a:spLocks noGrp="1"/>
          </p:cNvSpPr>
          <p:nvPr>
            <p:ph type="title"/>
          </p:nvPr>
        </p:nvSpPr>
        <p:spPr>
          <a:xfrm>
            <a:off x="831633" y="1709739"/>
            <a:ext cx="10512862" cy="2852737"/>
          </a:xfrm>
        </p:spPr>
        <p:txBody>
          <a:bodyPr anchor="b"/>
          <a:lstStyle>
            <a:lvl1pPr>
              <a:defRPr sz="5998"/>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B57AA5DB-425C-DB22-107F-BE876243961A}"/>
              </a:ext>
            </a:extLst>
          </p:cNvPr>
          <p:cNvSpPr>
            <a:spLocks noGrp="1"/>
          </p:cNvSpPr>
          <p:nvPr>
            <p:ph type="body" idx="1"/>
          </p:nvPr>
        </p:nvSpPr>
        <p:spPr>
          <a:xfrm>
            <a:off x="831633" y="4589464"/>
            <a:ext cx="10512862" cy="1500187"/>
          </a:xfrm>
        </p:spPr>
        <p:txBody>
          <a:bodyPr/>
          <a:lstStyle>
            <a:lvl1pPr marL="0" indent="0">
              <a:buNone/>
              <a:defRPr sz="2399">
                <a:solidFill>
                  <a:schemeClr val="tx1">
                    <a:tint val="75000"/>
                  </a:schemeClr>
                </a:solidFill>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1EFC6FE-5860-5937-9EAC-044AC7319BC1}"/>
              </a:ext>
            </a:extLst>
          </p:cNvPr>
          <p:cNvSpPr>
            <a:spLocks noGrp="1"/>
          </p:cNvSpPr>
          <p:nvPr>
            <p:ph type="dt" sz="half" idx="10"/>
          </p:nvPr>
        </p:nvSpPr>
        <p:spPr/>
        <p:txBody>
          <a:bodyPr/>
          <a:lstStyle/>
          <a:p>
            <a:endParaRPr lang="fr-FR"/>
          </a:p>
        </p:txBody>
      </p:sp>
      <p:sp>
        <p:nvSpPr>
          <p:cNvPr id="5" name="Segnaposto piè di pagina 4">
            <a:extLst>
              <a:ext uri="{FF2B5EF4-FFF2-40B4-BE49-F238E27FC236}">
                <a16:creationId xmlns:a16="http://schemas.microsoft.com/office/drawing/2014/main" id="{57993E2A-C773-401A-1AE5-891743E88827}"/>
              </a:ext>
            </a:extLst>
          </p:cNvPr>
          <p:cNvSpPr>
            <a:spLocks noGrp="1"/>
          </p:cNvSpPr>
          <p:nvPr>
            <p:ph type="ftr" sz="quarter" idx="11"/>
          </p:nvPr>
        </p:nvSpPr>
        <p:spPr/>
        <p:txBody>
          <a:bodyPr/>
          <a:lstStyle/>
          <a:p>
            <a:endParaRPr lang="fr-FR"/>
          </a:p>
        </p:txBody>
      </p:sp>
      <p:sp>
        <p:nvSpPr>
          <p:cNvPr id="6" name="Segnaposto numero diapositiva 5">
            <a:extLst>
              <a:ext uri="{FF2B5EF4-FFF2-40B4-BE49-F238E27FC236}">
                <a16:creationId xmlns:a16="http://schemas.microsoft.com/office/drawing/2014/main" id="{7A6066F4-EF26-5A88-FD1D-429D7DC9267D}"/>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20497905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7982" y="365126"/>
            <a:ext cx="10512862" cy="768350"/>
          </a:xfrm>
        </p:spPr>
        <p:txBody>
          <a:bodyPr/>
          <a:lstStyle>
            <a:lvl1pPr algn="ctr">
              <a:defRPr/>
            </a:lvl1pPr>
          </a:lstStyle>
          <a:p>
            <a:r>
              <a:rPr lang="en-US"/>
              <a:t>Click to edit Master 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06CC1-1436-4FA3-B5BE-7FF06ED26E03}" type="slidenum">
              <a:rPr lang="en-US" smtClean="0"/>
              <a:t>‹N›</a:t>
            </a:fld>
            <a:endParaRPr lang="en-US"/>
          </a:p>
        </p:txBody>
      </p:sp>
      <p:cxnSp>
        <p:nvCxnSpPr>
          <p:cNvPr id="7" name="Straight Connector 6"/>
          <p:cNvCxnSpPr/>
          <p:nvPr userDrawn="1"/>
        </p:nvCxnSpPr>
        <p:spPr>
          <a:xfrm>
            <a:off x="4713647" y="1133476"/>
            <a:ext cx="276153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5166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LANK 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720504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3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0EB26-4929-4DF6-88F4-86BD30B030F0}"/>
              </a:ext>
            </a:extLst>
          </p:cNvPr>
          <p:cNvSpPr>
            <a:spLocks noGrp="1"/>
          </p:cNvSpPr>
          <p:nvPr>
            <p:ph type="title"/>
          </p:nvPr>
        </p:nvSpPr>
        <p:spPr>
          <a:xfrm>
            <a:off x="457084" y="311602"/>
            <a:ext cx="3738687" cy="899665"/>
          </a:xfrm>
        </p:spPr>
        <p:txBody>
          <a:bodyPr anchor="t"/>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82920167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1985641"/>
          </a:xfrm>
        </p:spPr>
        <p:txBody>
          <a:bodyPr>
            <a:spAutoFit/>
          </a:bodyPr>
          <a:lstStyle>
            <a:lvl1pPr>
              <a:defRPr sz="3528"/>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59044647"/>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6947400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169" y="1189178"/>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79756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_Disposition personnalisé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p>
        </p:txBody>
      </p:sp>
      <p:sp>
        <p:nvSpPr>
          <p:cNvPr id="3" name="Espace réservé de la date 2"/>
          <p:cNvSpPr>
            <a:spLocks noGrp="1"/>
          </p:cNvSpPr>
          <p:nvPr>
            <p:ph type="dt" sz="half" idx="10"/>
          </p:nvPr>
        </p:nvSpPr>
        <p:spPr/>
        <p:txBody>
          <a:bodyPr/>
          <a:lstStyle/>
          <a:p>
            <a:endParaRPr lang="fr-FR"/>
          </a:p>
        </p:txBody>
      </p:sp>
      <p:sp>
        <p:nvSpPr>
          <p:cNvPr id="4" name="Espace réservé du pied de page 3"/>
          <p:cNvSpPr>
            <a:spLocks noGrp="1"/>
          </p:cNvSpPr>
          <p:nvPr>
            <p:ph type="ftr" sz="quarter" idx="11"/>
          </p:nvPr>
        </p:nvSpPr>
        <p:spPr/>
        <p:txBody>
          <a:bodyPr/>
          <a:lstStyle/>
          <a:p>
            <a:endParaRPr lang="fr-FR"/>
          </a:p>
        </p:txBody>
      </p:sp>
      <p:sp>
        <p:nvSpPr>
          <p:cNvPr id="7" name="Espace réservé du contenu 6"/>
          <p:cNvSpPr>
            <a:spLocks noGrp="1"/>
          </p:cNvSpPr>
          <p:nvPr>
            <p:ph sz="quarter" idx="13"/>
          </p:nvPr>
        </p:nvSpPr>
        <p:spPr>
          <a:xfrm>
            <a:off x="609440" y="1790700"/>
            <a:ext cx="11122303" cy="4286250"/>
          </a:xfrm>
        </p:spPr>
        <p:txBody>
          <a:bodyPr vert="horz" lIns="91440" tIns="45720" rIns="91440" bIns="45720" rtlCol="0" anchor="ctr">
            <a:noAutofit/>
          </a:bodyPr>
          <a:lstStyle>
            <a:lvl1pPr>
              <a:defRPr lang="fr-FR" smtClean="0"/>
            </a:lvl1pPr>
            <a:lvl2pPr>
              <a:defRPr lang="fr-FR" sz="1400" smtClean="0">
                <a:solidFill>
                  <a:schemeClr val="tx1">
                    <a:lumMod val="65000"/>
                    <a:lumOff val="35000"/>
                  </a:schemeClr>
                </a:solidFill>
              </a:defRPr>
            </a:lvl2pPr>
            <a:lvl3pPr marL="804610" indent="-309465">
              <a:buClr>
                <a:srgbClr val="B1A089"/>
              </a:buClr>
              <a:buFont typeface="Wingdings" panose="05000000000000000000" pitchFamily="2" charset="2"/>
              <a:buChar char="§"/>
              <a:defRPr lang="fr-FR" sz="1400" smtClean="0">
                <a:solidFill>
                  <a:schemeClr val="tx1">
                    <a:lumMod val="65000"/>
                    <a:lumOff val="35000"/>
                  </a:schemeClr>
                </a:solidFill>
                <a:latin typeface="Myriad Pro" panose="020B0503030403020204" pitchFamily="34" charset="0"/>
              </a:defRPr>
            </a:lvl3pPr>
            <a:lvl4pPr marL="804610" indent="-309465">
              <a:buClr>
                <a:srgbClr val="B1A089"/>
              </a:buClr>
              <a:buFont typeface="Wingdings" panose="05000000000000000000" pitchFamily="2" charset="2"/>
              <a:buChar char="§"/>
              <a:defRPr lang="fr-FR" sz="1400" smtClean="0">
                <a:solidFill>
                  <a:schemeClr val="tx1">
                    <a:lumMod val="65000"/>
                    <a:lumOff val="35000"/>
                  </a:schemeClr>
                </a:solidFill>
                <a:latin typeface="Myriad Pro" panose="020B0503030403020204" pitchFamily="34" charset="0"/>
              </a:defRPr>
            </a:lvl4pPr>
            <a:lvl5pPr marL="804610" indent="-309465">
              <a:buClr>
                <a:srgbClr val="B1A089"/>
              </a:buClr>
              <a:buFont typeface="Wingdings" panose="05000000000000000000" pitchFamily="2" charset="2"/>
              <a:buChar char="§"/>
              <a:defRPr lang="fr-FR" sz="1400">
                <a:solidFill>
                  <a:schemeClr val="tx1">
                    <a:lumMod val="65000"/>
                    <a:lumOff val="35000"/>
                  </a:schemeClr>
                </a:solidFill>
                <a:latin typeface="Myriad Pro" panose="020B0503030403020204" pitchFamily="34" charset="0"/>
              </a:defRPr>
            </a:lvl5pPr>
          </a:lstStyle>
          <a:p>
            <a:pPr lvl="0" algn="just">
              <a:lnSpc>
                <a:spcPct val="102000"/>
              </a:lnSpc>
              <a:spcBef>
                <a:spcPts val="2399"/>
              </a:spcBef>
              <a:buClr>
                <a:srgbClr val="917C61"/>
              </a:buClr>
              <a:buFont typeface="Wingdings" panose="05000000000000000000" pitchFamily="2" charset="2"/>
              <a:buChar char="§"/>
            </a:pPr>
            <a:r>
              <a:rPr lang="fr-FR"/>
              <a:t>Modifier les styles du texte du masque</a:t>
            </a:r>
          </a:p>
          <a:p>
            <a:pPr lvl="1" algn="just">
              <a:lnSpc>
                <a:spcPct val="102000"/>
              </a:lnSpc>
              <a:spcBef>
                <a:spcPts val="600"/>
              </a:spcBef>
              <a:buClr>
                <a:srgbClr val="AF9E87"/>
              </a:buClr>
              <a:buFont typeface="Wingdings" panose="05000000000000000000" pitchFamily="2" charset="2"/>
              <a:buChar char="§"/>
            </a:pPr>
            <a:r>
              <a:rPr lang="fr-FR"/>
              <a:t>Deuxième niveau</a:t>
            </a:r>
          </a:p>
          <a:p>
            <a:pPr lvl="2"/>
            <a:r>
              <a:rPr lang="fr-FR"/>
              <a:t>Troisième niveau</a:t>
            </a:r>
          </a:p>
          <a:p>
            <a:pPr lvl="3"/>
            <a:r>
              <a:rPr lang="fr-FR"/>
              <a:t>Quatrième niveau</a:t>
            </a:r>
          </a:p>
          <a:p>
            <a:pPr lvl="4"/>
            <a:r>
              <a:rPr lang="fr-FR"/>
              <a:t>Cinquième niveau</a:t>
            </a:r>
          </a:p>
        </p:txBody>
      </p:sp>
    </p:spTree>
    <p:extLst>
      <p:ext uri="{BB962C8B-B14F-4D97-AF65-F5344CB8AC3E}">
        <p14:creationId xmlns:p14="http://schemas.microsoft.com/office/powerpoint/2010/main" val="390951733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3_Custom Layout">
    <p:spTree>
      <p:nvGrpSpPr>
        <p:cNvPr id="1" name=""/>
        <p:cNvGrpSpPr/>
        <p:nvPr/>
      </p:nvGrpSpPr>
      <p:grpSpPr>
        <a:xfrm>
          <a:off x="0" y="0"/>
          <a:ext cx="0" cy="0"/>
          <a:chOff x="0" y="0"/>
          <a:chExt cx="0" cy="0"/>
        </a:xfrm>
      </p:grpSpPr>
      <p:sp>
        <p:nvSpPr>
          <p:cNvPr id="16" name="Picture Placeholder 15"/>
          <p:cNvSpPr>
            <a:spLocks noGrp="1"/>
          </p:cNvSpPr>
          <p:nvPr>
            <p:ph type="pic" sz="quarter" idx="12"/>
          </p:nvPr>
        </p:nvSpPr>
        <p:spPr>
          <a:xfrm rot="20700000">
            <a:off x="780558" y="2014060"/>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7" name="Picture Placeholder 16"/>
          <p:cNvSpPr>
            <a:spLocks noGrp="1"/>
          </p:cNvSpPr>
          <p:nvPr>
            <p:ph type="pic" sz="quarter" idx="13"/>
          </p:nvPr>
        </p:nvSpPr>
        <p:spPr>
          <a:xfrm rot="900000">
            <a:off x="3524031" y="444258"/>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0 w 2093067"/>
              <a:gd name="connsiteY3" fmla="*/ 2093067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0" y="2093067"/>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8" name="Picture Placeholder 17"/>
          <p:cNvSpPr>
            <a:spLocks noGrp="1"/>
          </p:cNvSpPr>
          <p:nvPr>
            <p:ph type="pic" sz="quarter" idx="14"/>
          </p:nvPr>
        </p:nvSpPr>
        <p:spPr>
          <a:xfrm rot="20700000">
            <a:off x="6267501" y="1508834"/>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9" name="Picture Placeholder 18"/>
          <p:cNvSpPr>
            <a:spLocks noGrp="1"/>
          </p:cNvSpPr>
          <p:nvPr>
            <p:ph type="pic" sz="quarter" idx="15"/>
          </p:nvPr>
        </p:nvSpPr>
        <p:spPr>
          <a:xfrm rot="1800000">
            <a:off x="9209205" y="732323"/>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1 w 2093067"/>
              <a:gd name="connsiteY3" fmla="*/ 2093066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1" y="2093066"/>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Tree>
    <p:extLst>
      <p:ext uri="{BB962C8B-B14F-4D97-AF65-F5344CB8AC3E}">
        <p14:creationId xmlns:p14="http://schemas.microsoft.com/office/powerpoint/2010/main" val="232549055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4_Titre et contenu">
    <p:spTree>
      <p:nvGrpSpPr>
        <p:cNvPr id="1" name=""/>
        <p:cNvGrpSpPr/>
        <p:nvPr/>
      </p:nvGrpSpPr>
      <p:grpSpPr>
        <a:xfrm>
          <a:off x="0" y="0"/>
          <a:ext cx="0" cy="0"/>
          <a:chOff x="0" y="0"/>
          <a:chExt cx="0" cy="0"/>
        </a:xfrm>
      </p:grpSpPr>
      <p:pic>
        <p:nvPicPr>
          <p:cNvPr id="11" name="Picture 2" descr="C:\Users\i013733\AppData\Local\Microsoft\Windows\Temporary Internet Files\Content.IE5\IC3INUH8\274615_l_srgb_s_gl[1].jpg">
            <a:extLst>
              <a:ext uri="{FF2B5EF4-FFF2-40B4-BE49-F238E27FC236}">
                <a16:creationId xmlns:a16="http://schemas.microsoft.com/office/drawing/2014/main" id="{1F24891D-4133-4A3B-B715-0EE68E053AED}"/>
              </a:ext>
            </a:extLst>
          </p:cNvPr>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rcRect/>
          <a:stretch/>
        </p:blipFill>
        <p:spPr bwMode="auto">
          <a:xfrm>
            <a:off x="5370912" y="11797"/>
            <a:ext cx="6808338" cy="6848622"/>
          </a:xfrm>
          <a:prstGeom prst="rect">
            <a:avLst/>
          </a:prstGeom>
          <a:noFill/>
          <a:extLst>
            <a:ext uri="{909E8E84-426E-40DD-AFC4-6F175D3DCCD1}">
              <a14:hiddenFill xmlns:a14="http://schemas.microsoft.com/office/drawing/2010/main">
                <a:solidFill>
                  <a:srgbClr val="FFFFFF"/>
                </a:solidFill>
              </a14:hiddenFill>
            </a:ext>
          </a:extLst>
        </p:spPr>
      </p:pic>
      <p:sp>
        <p:nvSpPr>
          <p:cNvPr id="8" name="Forme libre 2">
            <a:extLst>
              <a:ext uri="{FF2B5EF4-FFF2-40B4-BE49-F238E27FC236}">
                <a16:creationId xmlns:a16="http://schemas.microsoft.com/office/drawing/2014/main" id="{2FC56465-8785-43B7-ACB2-504FCC7E9A04}"/>
              </a:ext>
            </a:extLst>
          </p:cNvPr>
          <p:cNvSpPr/>
          <p:nvPr userDrawn="1"/>
        </p:nvSpPr>
        <p:spPr>
          <a:xfrm>
            <a:off x="3888930" y="2"/>
            <a:ext cx="6655344"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sp>
        <p:nvSpPr>
          <p:cNvPr id="9" name="Forme libre 3">
            <a:extLst>
              <a:ext uri="{FF2B5EF4-FFF2-40B4-BE49-F238E27FC236}">
                <a16:creationId xmlns:a16="http://schemas.microsoft.com/office/drawing/2014/main" id="{244316E5-F434-4E84-A883-EE2441C35A68}"/>
              </a:ext>
            </a:extLst>
          </p:cNvPr>
          <p:cNvSpPr/>
          <p:nvPr userDrawn="1"/>
        </p:nvSpPr>
        <p:spPr>
          <a:xfrm>
            <a:off x="2889138" y="2"/>
            <a:ext cx="6658358"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pic>
        <p:nvPicPr>
          <p:cNvPr id="10" name="Image 9">
            <a:extLst>
              <a:ext uri="{FF2B5EF4-FFF2-40B4-BE49-F238E27FC236}">
                <a16:creationId xmlns:a16="http://schemas.microsoft.com/office/drawing/2014/main" id="{E4292A80-D419-4631-8E36-B39215D26EE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481105" y="-728"/>
            <a:ext cx="6228041" cy="6858000"/>
          </a:xfrm>
          <a:prstGeom prst="rect">
            <a:avLst/>
          </a:prstGeom>
        </p:spPr>
      </p:pic>
      <p:sp>
        <p:nvSpPr>
          <p:cNvPr id="12" name="Forme libre 4">
            <a:extLst>
              <a:ext uri="{FF2B5EF4-FFF2-40B4-BE49-F238E27FC236}">
                <a16:creationId xmlns:a16="http://schemas.microsoft.com/office/drawing/2014/main" id="{F0838871-4A65-42EC-B965-1BCB1C5C82C2}"/>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7" name="Slide number">
            <a:extLst>
              <a:ext uri="{FF2B5EF4-FFF2-40B4-BE49-F238E27FC236}">
                <a16:creationId xmlns:a16="http://schemas.microsoft.com/office/drawing/2014/main" id="{884C61E6-5113-4C8F-A7C9-CE7EE1B34E5E}"/>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2793542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075" y="6217668"/>
            <a:ext cx="1962613" cy="360000"/>
          </a:xfrm>
          <a:prstGeom prst="rect">
            <a:avLst/>
          </a:prstGeom>
        </p:spPr>
      </p:pic>
      <p:sp>
        <p:nvSpPr>
          <p:cNvPr id="13" name="Classification"/>
          <p:cNvSpPr txBox="1"/>
          <p:nvPr userDrawn="1"/>
        </p:nvSpPr>
        <p:spPr>
          <a:xfrm>
            <a:off x="287851" y="5769668"/>
            <a:ext cx="420266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19" name="Speaker"/>
          <p:cNvSpPr>
            <a:spLocks noGrp="1"/>
          </p:cNvSpPr>
          <p:nvPr userDrawn="1">
            <p:ph type="subTitle" idx="1" hasCustomPrompt="1"/>
          </p:nvPr>
        </p:nvSpPr>
        <p:spPr bwMode="black">
          <a:xfrm>
            <a:off x="287850" y="5130491"/>
            <a:ext cx="10893498" cy="430887"/>
          </a:xfrm>
        </p:spPr>
        <p:txBody>
          <a:bodyPr wrap="square" anchor="t" anchorCtr="0">
            <a:noAutofit/>
          </a:bodyPr>
          <a:lstStyle>
            <a:lvl1pPr marL="0" marR="0" indent="0" algn="l" defTabSz="1087905"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3953" indent="0" algn="ctr">
              <a:buNone/>
              <a:defRPr>
                <a:solidFill>
                  <a:schemeClr val="tx1">
                    <a:tint val="75000"/>
                  </a:schemeClr>
                </a:solidFill>
              </a:defRPr>
            </a:lvl2pPr>
            <a:lvl3pPr marL="1087905" indent="0" algn="ctr">
              <a:buNone/>
              <a:defRPr>
                <a:solidFill>
                  <a:schemeClr val="tx1">
                    <a:tint val="75000"/>
                  </a:schemeClr>
                </a:solidFill>
              </a:defRPr>
            </a:lvl3pPr>
            <a:lvl4pPr marL="1631857" indent="0" algn="ctr">
              <a:buNone/>
              <a:defRPr>
                <a:solidFill>
                  <a:schemeClr val="tx1">
                    <a:tint val="75000"/>
                  </a:schemeClr>
                </a:solidFill>
              </a:defRPr>
            </a:lvl4pPr>
            <a:lvl5pPr marL="2175810" indent="0" algn="ctr">
              <a:buNone/>
              <a:defRPr>
                <a:solidFill>
                  <a:schemeClr val="tx1">
                    <a:tint val="75000"/>
                  </a:schemeClr>
                </a:solidFill>
              </a:defRPr>
            </a:lvl5pPr>
            <a:lvl6pPr marL="2719764" indent="0" algn="ctr">
              <a:buNone/>
              <a:defRPr>
                <a:solidFill>
                  <a:schemeClr val="tx1">
                    <a:tint val="75000"/>
                  </a:schemeClr>
                </a:solidFill>
              </a:defRPr>
            </a:lvl6pPr>
            <a:lvl7pPr marL="3263716" indent="0" algn="ctr">
              <a:buNone/>
              <a:defRPr>
                <a:solidFill>
                  <a:schemeClr val="tx1">
                    <a:tint val="75000"/>
                  </a:schemeClr>
                </a:solidFill>
              </a:defRPr>
            </a:lvl7pPr>
            <a:lvl8pPr marL="3807668" indent="0" algn="ctr">
              <a:buNone/>
              <a:defRPr>
                <a:solidFill>
                  <a:schemeClr val="tx1">
                    <a:tint val="75000"/>
                  </a:schemeClr>
                </a:solidFill>
              </a:defRPr>
            </a:lvl8pPr>
            <a:lvl9pPr marL="4351621" indent="0" algn="ctr">
              <a:buNone/>
              <a:defRPr>
                <a:solidFill>
                  <a:schemeClr val="tx1">
                    <a:tint val="75000"/>
                  </a:schemeClr>
                </a:solidFill>
              </a:defRPr>
            </a:lvl9pPr>
          </a:lstStyle>
          <a:p>
            <a:r>
              <a:rPr lang="en-US"/>
              <a:t>Speaker’s Name, SAP</a:t>
            </a:r>
          </a:p>
          <a:p>
            <a:pPr marL="0" marR="0" lvl="0" indent="0" algn="l" defTabSz="1087905"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3" name="Title"/>
          <p:cNvSpPr>
            <a:spLocks noGrp="1"/>
          </p:cNvSpPr>
          <p:nvPr>
            <p:ph type="title" hasCustomPrompt="1"/>
          </p:nvPr>
        </p:nvSpPr>
        <p:spPr>
          <a:xfrm>
            <a:off x="287850" y="4024430"/>
            <a:ext cx="10893498" cy="997196"/>
          </a:xfrm>
        </p:spPr>
        <p:txBody>
          <a:bodyPr vert="horz" wrap="square" lIns="0" tIns="0" rIns="0" bIns="0" rtlCol="0">
            <a:noAutofit/>
          </a:bodyPr>
          <a:lstStyle>
            <a:lvl1pPr>
              <a:lnSpc>
                <a:spcPct val="90000"/>
              </a:lnSpc>
              <a:defRPr lang="de-DE" sz="3598" dirty="0">
                <a:latin typeface="+mn-lt"/>
                <a:ea typeface="+mn-ea"/>
                <a:cs typeface="+mn-cs"/>
              </a:defRPr>
            </a:lvl1pPr>
          </a:lstStyle>
          <a:p>
            <a:pPr lvl="0"/>
            <a:r>
              <a:rPr lang="en-US"/>
              <a:t>Presentation Title </a:t>
            </a:r>
            <a:br>
              <a:rPr lang="en-US"/>
            </a:br>
            <a:r>
              <a:rPr lang="en-US"/>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2188824" cy="3430006"/>
          </a:xfrm>
          <a:noFill/>
        </p:spPr>
        <p:txBody>
          <a:bodyPr tIns="504000"/>
          <a:lstStyle>
            <a:lvl1pPr algn="ctr">
              <a:defRPr sz="1600">
                <a:solidFill>
                  <a:schemeClr val="tx1"/>
                </a:solidFill>
              </a:defRPr>
            </a:lvl1pPr>
          </a:lstStyle>
          <a:p>
            <a:r>
              <a:rPr lang="en-US"/>
              <a:t>Click to insert title image or illustration</a:t>
            </a:r>
          </a:p>
        </p:txBody>
      </p:sp>
    </p:spTree>
    <p:extLst>
      <p:ext uri="{BB962C8B-B14F-4D97-AF65-F5344CB8AC3E}">
        <p14:creationId xmlns:p14="http://schemas.microsoft.com/office/powerpoint/2010/main" val="257266208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1211BB0-7945-5B99-E150-992F91D653ED}"/>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B264056D-6566-AB93-1517-E4BDBEE843A5}"/>
              </a:ext>
            </a:extLst>
          </p:cNvPr>
          <p:cNvSpPr>
            <a:spLocks noGrp="1"/>
          </p:cNvSpPr>
          <p:nvPr>
            <p:ph sz="half" idx="1"/>
          </p:nvPr>
        </p:nvSpPr>
        <p:spPr>
          <a:xfrm>
            <a:off x="837982" y="1825625"/>
            <a:ext cx="5180251"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9B7EEBF9-AB76-3328-94D4-C0BF788DCD2D}"/>
              </a:ext>
            </a:extLst>
          </p:cNvPr>
          <p:cNvSpPr>
            <a:spLocks noGrp="1"/>
          </p:cNvSpPr>
          <p:nvPr>
            <p:ph sz="half" idx="2"/>
          </p:nvPr>
        </p:nvSpPr>
        <p:spPr>
          <a:xfrm>
            <a:off x="6170592" y="1825625"/>
            <a:ext cx="5180251"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B9548B9C-3936-C7E5-BB90-EC680063D136}"/>
              </a:ext>
            </a:extLst>
          </p:cNvPr>
          <p:cNvSpPr>
            <a:spLocks noGrp="1"/>
          </p:cNvSpPr>
          <p:nvPr>
            <p:ph type="dt" sz="half" idx="10"/>
          </p:nvPr>
        </p:nvSpPr>
        <p:spPr/>
        <p:txBody>
          <a:bodyPr/>
          <a:lstStyle/>
          <a:p>
            <a:endParaRPr lang="fr-FR"/>
          </a:p>
        </p:txBody>
      </p:sp>
      <p:sp>
        <p:nvSpPr>
          <p:cNvPr id="6" name="Segnaposto piè di pagina 5">
            <a:extLst>
              <a:ext uri="{FF2B5EF4-FFF2-40B4-BE49-F238E27FC236}">
                <a16:creationId xmlns:a16="http://schemas.microsoft.com/office/drawing/2014/main" id="{FD5A1EC2-0975-8F5D-49C5-25B1BC02758C}"/>
              </a:ext>
            </a:extLst>
          </p:cNvPr>
          <p:cNvSpPr>
            <a:spLocks noGrp="1"/>
          </p:cNvSpPr>
          <p:nvPr>
            <p:ph type="ftr" sz="quarter" idx="11"/>
          </p:nvPr>
        </p:nvSpPr>
        <p:spPr/>
        <p:txBody>
          <a:bodyPr/>
          <a:lstStyle/>
          <a:p>
            <a:endParaRPr lang="fr-FR"/>
          </a:p>
        </p:txBody>
      </p:sp>
      <p:sp>
        <p:nvSpPr>
          <p:cNvPr id="7" name="Segnaposto numero diapositiva 6">
            <a:extLst>
              <a:ext uri="{FF2B5EF4-FFF2-40B4-BE49-F238E27FC236}">
                <a16:creationId xmlns:a16="http://schemas.microsoft.com/office/drawing/2014/main" id="{1E4B41E9-A1C8-1E74-7533-914DC760F701}"/>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31068685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Cover without Image">
    <p:bg>
      <p:bgRef idx="1001">
        <a:schemeClr val="bg1"/>
      </p:bgRef>
    </p:bg>
    <p:spTree>
      <p:nvGrpSpPr>
        <p:cNvPr id="1" name=""/>
        <p:cNvGrpSpPr/>
        <p:nvPr/>
      </p:nvGrpSpPr>
      <p:grpSpPr>
        <a:xfrm>
          <a:off x="0" y="0"/>
          <a:ext cx="0" cy="0"/>
          <a:chOff x="0" y="0"/>
          <a:chExt cx="0" cy="0"/>
        </a:xfrm>
      </p:grpSpPr>
      <p:sp>
        <p:nvSpPr>
          <p:cNvPr id="24" name="Classification"/>
          <p:cNvSpPr txBox="1"/>
          <p:nvPr userDrawn="1"/>
        </p:nvSpPr>
        <p:spPr>
          <a:xfrm>
            <a:off x="287851" y="5093865"/>
            <a:ext cx="420266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6" name="Speaker"/>
          <p:cNvSpPr>
            <a:spLocks noGrp="1"/>
          </p:cNvSpPr>
          <p:nvPr userDrawn="1">
            <p:ph type="subTitle" idx="1" hasCustomPrompt="1"/>
          </p:nvPr>
        </p:nvSpPr>
        <p:spPr bwMode="black">
          <a:xfrm>
            <a:off x="287849" y="4268505"/>
            <a:ext cx="10895124" cy="430887"/>
          </a:xfrm>
        </p:spPr>
        <p:txBody>
          <a:bodyPr wrap="square" anchor="t" anchorCtr="0">
            <a:noAutofit/>
          </a:bodyPr>
          <a:lstStyle>
            <a:lvl1pPr marL="0" marR="0" indent="0" algn="l" defTabSz="1087905"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3953" indent="0" algn="ctr">
              <a:buNone/>
              <a:defRPr>
                <a:solidFill>
                  <a:schemeClr val="tx1">
                    <a:tint val="75000"/>
                  </a:schemeClr>
                </a:solidFill>
              </a:defRPr>
            </a:lvl2pPr>
            <a:lvl3pPr marL="1087905" indent="0" algn="ctr">
              <a:buNone/>
              <a:defRPr>
                <a:solidFill>
                  <a:schemeClr val="tx1">
                    <a:tint val="75000"/>
                  </a:schemeClr>
                </a:solidFill>
              </a:defRPr>
            </a:lvl3pPr>
            <a:lvl4pPr marL="1631857" indent="0" algn="ctr">
              <a:buNone/>
              <a:defRPr>
                <a:solidFill>
                  <a:schemeClr val="tx1">
                    <a:tint val="75000"/>
                  </a:schemeClr>
                </a:solidFill>
              </a:defRPr>
            </a:lvl4pPr>
            <a:lvl5pPr marL="2175810" indent="0" algn="ctr">
              <a:buNone/>
              <a:defRPr>
                <a:solidFill>
                  <a:schemeClr val="tx1">
                    <a:tint val="75000"/>
                  </a:schemeClr>
                </a:solidFill>
              </a:defRPr>
            </a:lvl5pPr>
            <a:lvl6pPr marL="2719764" indent="0" algn="ctr">
              <a:buNone/>
              <a:defRPr>
                <a:solidFill>
                  <a:schemeClr val="tx1">
                    <a:tint val="75000"/>
                  </a:schemeClr>
                </a:solidFill>
              </a:defRPr>
            </a:lvl6pPr>
            <a:lvl7pPr marL="3263716" indent="0" algn="ctr">
              <a:buNone/>
              <a:defRPr>
                <a:solidFill>
                  <a:schemeClr val="tx1">
                    <a:tint val="75000"/>
                  </a:schemeClr>
                </a:solidFill>
              </a:defRPr>
            </a:lvl7pPr>
            <a:lvl8pPr marL="3807668" indent="0" algn="ctr">
              <a:buNone/>
              <a:defRPr>
                <a:solidFill>
                  <a:schemeClr val="tx1">
                    <a:tint val="75000"/>
                  </a:schemeClr>
                </a:solidFill>
              </a:defRPr>
            </a:lvl8pPr>
            <a:lvl9pPr marL="4351621" indent="0" algn="ctr">
              <a:buNone/>
              <a:defRPr>
                <a:solidFill>
                  <a:schemeClr val="tx1">
                    <a:tint val="75000"/>
                  </a:schemeClr>
                </a:solidFill>
              </a:defRPr>
            </a:lvl9pPr>
          </a:lstStyle>
          <a:p>
            <a:r>
              <a:rPr lang="en-US"/>
              <a:t>Speaker’s Name, SAP</a:t>
            </a:r>
          </a:p>
          <a:p>
            <a:pPr marL="0" marR="0" lvl="0" indent="0" algn="l" defTabSz="1087905"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4" name="Title 3"/>
          <p:cNvSpPr>
            <a:spLocks noGrp="1"/>
          </p:cNvSpPr>
          <p:nvPr>
            <p:ph type="title" hasCustomPrompt="1"/>
          </p:nvPr>
        </p:nvSpPr>
        <p:spPr>
          <a:xfrm>
            <a:off x="287850" y="2706317"/>
            <a:ext cx="10895124" cy="997196"/>
          </a:xfrm>
        </p:spPr>
        <p:txBody>
          <a:bodyPr>
            <a:noAutofit/>
          </a:bodyPr>
          <a:lstStyle>
            <a:lvl1pPr>
              <a:lnSpc>
                <a:spcPct val="90000"/>
              </a:lnSpc>
              <a:defRPr sz="3598"/>
            </a:lvl1pPr>
          </a:lstStyle>
          <a:p>
            <a:pPr fontAlgn="base">
              <a:spcBef>
                <a:spcPct val="50000"/>
              </a:spcBef>
              <a:spcAft>
                <a:spcPct val="0"/>
              </a:spcAft>
              <a:buClr>
                <a:srgbClr val="F0AB00"/>
              </a:buClr>
              <a:buSzPct val="80000"/>
            </a:pPr>
            <a:r>
              <a:rPr lang="en-US" sz="3598"/>
              <a:t>Presentation Title </a:t>
            </a:r>
            <a:br>
              <a:rPr lang="en-US" sz="3598"/>
            </a:br>
            <a:r>
              <a:rPr lang="en-US" sz="3598"/>
              <a:t>Goes Here and Here.</a:t>
            </a:r>
            <a:endParaRPr lang="de-DE" sz="3598" kern="0" err="1">
              <a:ea typeface="Arial Unicode MS" pitchFamily="34" charset="-128"/>
              <a:cs typeface="Arial Unicode MS" pitchFamily="34" charset="-128"/>
            </a:endParaRPr>
          </a:p>
        </p:txBody>
      </p:sp>
      <p:pic>
        <p:nvPicPr>
          <p:cNvPr id="10" name="SAP Logo" descr="SAP Logo" title="SAP Logo">
            <a:extLst>
              <a:ext uri="{FF2B5EF4-FFF2-40B4-BE49-F238E27FC236}">
                <a16:creationId xmlns:a16="http://schemas.microsoft.com/office/drawing/2014/main" id="{251CD224-43D4-4D54-87EA-DD5933D2114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075" y="6217668"/>
            <a:ext cx="1962613" cy="360000"/>
          </a:xfrm>
          <a:prstGeom prst="rect">
            <a:avLst/>
          </a:prstGeom>
        </p:spPr>
      </p:pic>
    </p:spTree>
    <p:extLst>
      <p:ext uri="{BB962C8B-B14F-4D97-AF65-F5344CB8AC3E}">
        <p14:creationId xmlns:p14="http://schemas.microsoft.com/office/powerpoint/2010/main" val="158190512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bg>
      <p:bgRef idx="1001">
        <a:schemeClr val="bg1"/>
      </p:bgRef>
    </p:bg>
    <p:spTree>
      <p:nvGrpSpPr>
        <p:cNvPr id="1" name=""/>
        <p:cNvGrpSpPr/>
        <p:nvPr/>
      </p:nvGrpSpPr>
      <p:grpSpPr>
        <a:xfrm>
          <a:off x="0" y="0"/>
          <a:ext cx="0" cy="0"/>
          <a:chOff x="0" y="0"/>
          <a:chExt cx="0" cy="0"/>
        </a:xfrm>
      </p:grpSpPr>
      <p:sp>
        <p:nvSpPr>
          <p:cNvPr id="7" name="Pictogram Placeholder"/>
          <p:cNvSpPr>
            <a:spLocks noGrp="1"/>
          </p:cNvSpPr>
          <p:nvPr>
            <p:ph type="pic" sz="quarter" idx="16"/>
          </p:nvPr>
        </p:nvSpPr>
        <p:spPr>
          <a:xfrm>
            <a:off x="6951233" y="963000"/>
            <a:ext cx="4929432" cy="4932000"/>
          </a:xfrm>
        </p:spPr>
        <p:txBody>
          <a:bodyPr/>
          <a:lstStyle/>
          <a:p>
            <a:r>
              <a:rPr lang="en-US"/>
              <a:t>Click icon to add picture</a:t>
            </a:r>
            <a:endParaRPr lang="de-DE"/>
          </a:p>
        </p:txBody>
      </p:sp>
      <p:sp>
        <p:nvSpPr>
          <p:cNvPr id="24" name="Classification"/>
          <p:cNvSpPr txBox="1"/>
          <p:nvPr userDrawn="1"/>
        </p:nvSpPr>
        <p:spPr>
          <a:xfrm>
            <a:off x="287851" y="5093865"/>
            <a:ext cx="420266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p>
        </p:txBody>
      </p:sp>
      <p:sp>
        <p:nvSpPr>
          <p:cNvPr id="6" name="Speaker"/>
          <p:cNvSpPr>
            <a:spLocks noGrp="1"/>
          </p:cNvSpPr>
          <p:nvPr userDrawn="1">
            <p:ph type="subTitle" idx="1" hasCustomPrompt="1"/>
          </p:nvPr>
        </p:nvSpPr>
        <p:spPr bwMode="black">
          <a:xfrm>
            <a:off x="287851" y="4268505"/>
            <a:ext cx="6370112" cy="430887"/>
          </a:xfrm>
        </p:spPr>
        <p:txBody>
          <a:bodyPr wrap="square" anchor="t" anchorCtr="0">
            <a:noAutofit/>
          </a:bodyPr>
          <a:lstStyle>
            <a:lvl1pPr marL="0" marR="0" indent="0" algn="l" defTabSz="1087905"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3953" indent="0" algn="ctr">
              <a:buNone/>
              <a:defRPr>
                <a:solidFill>
                  <a:schemeClr val="tx1">
                    <a:tint val="75000"/>
                  </a:schemeClr>
                </a:solidFill>
              </a:defRPr>
            </a:lvl2pPr>
            <a:lvl3pPr marL="1087905" indent="0" algn="ctr">
              <a:buNone/>
              <a:defRPr>
                <a:solidFill>
                  <a:schemeClr val="tx1">
                    <a:tint val="75000"/>
                  </a:schemeClr>
                </a:solidFill>
              </a:defRPr>
            </a:lvl3pPr>
            <a:lvl4pPr marL="1631857" indent="0" algn="ctr">
              <a:buNone/>
              <a:defRPr>
                <a:solidFill>
                  <a:schemeClr val="tx1">
                    <a:tint val="75000"/>
                  </a:schemeClr>
                </a:solidFill>
              </a:defRPr>
            </a:lvl4pPr>
            <a:lvl5pPr marL="2175810" indent="0" algn="ctr">
              <a:buNone/>
              <a:defRPr>
                <a:solidFill>
                  <a:schemeClr val="tx1">
                    <a:tint val="75000"/>
                  </a:schemeClr>
                </a:solidFill>
              </a:defRPr>
            </a:lvl5pPr>
            <a:lvl6pPr marL="2719764" indent="0" algn="ctr">
              <a:buNone/>
              <a:defRPr>
                <a:solidFill>
                  <a:schemeClr val="tx1">
                    <a:tint val="75000"/>
                  </a:schemeClr>
                </a:solidFill>
              </a:defRPr>
            </a:lvl6pPr>
            <a:lvl7pPr marL="3263716" indent="0" algn="ctr">
              <a:buNone/>
              <a:defRPr>
                <a:solidFill>
                  <a:schemeClr val="tx1">
                    <a:tint val="75000"/>
                  </a:schemeClr>
                </a:solidFill>
              </a:defRPr>
            </a:lvl7pPr>
            <a:lvl8pPr marL="3807668" indent="0" algn="ctr">
              <a:buNone/>
              <a:defRPr>
                <a:solidFill>
                  <a:schemeClr val="tx1">
                    <a:tint val="75000"/>
                  </a:schemeClr>
                </a:solidFill>
              </a:defRPr>
            </a:lvl8pPr>
            <a:lvl9pPr marL="4351621" indent="0" algn="ctr">
              <a:buNone/>
              <a:defRPr>
                <a:solidFill>
                  <a:schemeClr val="tx1">
                    <a:tint val="75000"/>
                  </a:schemeClr>
                </a:solidFill>
              </a:defRPr>
            </a:lvl9pPr>
          </a:lstStyle>
          <a:p>
            <a:r>
              <a:rPr lang="en-US"/>
              <a:t>Speaker’s Name, SAP</a:t>
            </a:r>
          </a:p>
          <a:p>
            <a:pPr marL="0" marR="0" lvl="0" indent="0" algn="l" defTabSz="1087905"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8" name="Title 4"/>
          <p:cNvSpPr>
            <a:spLocks noGrp="1"/>
          </p:cNvSpPr>
          <p:nvPr>
            <p:ph type="title" hasCustomPrompt="1"/>
          </p:nvPr>
        </p:nvSpPr>
        <p:spPr>
          <a:xfrm>
            <a:off x="287852" y="2706317"/>
            <a:ext cx="6368682" cy="997196"/>
          </a:xfrm>
        </p:spPr>
        <p:txBody>
          <a:bodyPr>
            <a:noAutofit/>
          </a:bodyPr>
          <a:lstStyle>
            <a:lvl1pPr>
              <a:lnSpc>
                <a:spcPct val="90000"/>
              </a:lnSpc>
              <a:defRPr sz="3598"/>
            </a:lvl1pPr>
          </a:lstStyle>
          <a:p>
            <a:pPr fontAlgn="base">
              <a:spcBef>
                <a:spcPct val="50000"/>
              </a:spcBef>
              <a:spcAft>
                <a:spcPct val="0"/>
              </a:spcAft>
              <a:buClr>
                <a:srgbClr val="F0AB00"/>
              </a:buClr>
              <a:buSzPct val="80000"/>
            </a:pPr>
            <a:r>
              <a:rPr lang="en-US" sz="3598"/>
              <a:t>Presentation Title </a:t>
            </a:r>
            <a:br>
              <a:rPr lang="en-US" sz="3598"/>
            </a:br>
            <a:r>
              <a:rPr lang="en-US" sz="3598"/>
              <a:t>Goes Here and Here.</a:t>
            </a:r>
            <a:endParaRPr lang="de-DE" sz="3598" kern="0" err="1">
              <a:ea typeface="Arial Unicode MS" pitchFamily="34" charset="-128"/>
              <a:cs typeface="Arial Unicode MS" pitchFamily="34" charset="-128"/>
            </a:endParaRPr>
          </a:p>
        </p:txBody>
      </p:sp>
      <p:pic>
        <p:nvPicPr>
          <p:cNvPr id="9" name="SAP Logo" descr="SAP Logo" title="SAP Logo">
            <a:extLst>
              <a:ext uri="{FF2B5EF4-FFF2-40B4-BE49-F238E27FC236}">
                <a16:creationId xmlns:a16="http://schemas.microsoft.com/office/drawing/2014/main" id="{6E13D478-79B9-4DF0-A964-50C2206E25E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44075" y="6217668"/>
            <a:ext cx="1962613" cy="360000"/>
          </a:xfrm>
          <a:prstGeom prst="rect">
            <a:avLst/>
          </a:prstGeom>
        </p:spPr>
      </p:pic>
    </p:spTree>
    <p:extLst>
      <p:ext uri="{BB962C8B-B14F-4D97-AF65-F5344CB8AC3E}">
        <p14:creationId xmlns:p14="http://schemas.microsoft.com/office/powerpoint/2010/main" val="111047704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pos="4196">
          <p15:clr>
            <a:srgbClr val="FBAE40"/>
          </p15:clr>
        </p15:guide>
        <p15:guide id="4" orient="horz" pos="2688">
          <p15:clr>
            <a:srgbClr val="FBAE40"/>
          </p15:clr>
        </p15:guide>
        <p15:guide id="5" orient="horz" pos="2335">
          <p15:clr>
            <a:srgbClr val="FBAE40"/>
          </p15:clr>
        </p15:guide>
        <p15:guide id="6" orient="horz" pos="2960">
          <p15:clr>
            <a:srgbClr val="FBAE40"/>
          </p15:clr>
        </p15:guide>
        <p15:guide id="7" orient="horz" pos="4144">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738" y="1620000"/>
            <a:ext cx="11179376" cy="4716000"/>
          </a:xfrm>
        </p:spPr>
        <p:txBody>
          <a:bodyPr>
            <a:normAutofit/>
          </a:bodyPr>
          <a:lstStyle>
            <a:lvl1pPr marL="0" marR="0" indent="0" algn="l" defTabSz="1087905" rtl="0" eaLnBrk="1" fontAlgn="auto" latinLnBrk="0" hangingPunct="1">
              <a:lnSpc>
                <a:spcPct val="100000"/>
              </a:lnSpc>
              <a:spcBef>
                <a:spcPts val="2998"/>
              </a:spcBef>
              <a:spcAft>
                <a:spcPts val="0"/>
              </a:spcAft>
              <a:buClr>
                <a:schemeClr val="accent1"/>
              </a:buClr>
              <a:buSzPct val="80000"/>
              <a:buFontTx/>
              <a:buNone/>
              <a:tabLst/>
              <a:defRPr sz="1998" b="0"/>
            </a:lvl1pPr>
            <a:lvl2pPr marL="179856" marR="0" indent="-179856" algn="l" defTabSz="1087905"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798"/>
            </a:lvl2pPr>
            <a:lvl3pPr marL="359712" marR="0" indent="-179244" algn="l" defTabSz="1087905" rtl="0" eaLnBrk="1" fontAlgn="auto" latinLnBrk="0" hangingPunct="1">
              <a:lnSpc>
                <a:spcPct val="100000"/>
              </a:lnSpc>
              <a:spcBef>
                <a:spcPts val="400"/>
              </a:spcBef>
              <a:spcAft>
                <a:spcPts val="0"/>
              </a:spcAft>
              <a:buClr>
                <a:schemeClr val="tx1"/>
              </a:buClr>
              <a:buSzPct val="100000"/>
              <a:buFont typeface="Arial" pitchFamily="34" charset="0"/>
              <a:buChar char="–"/>
              <a:tabLst/>
              <a:defRPr sz="1798" baseline="0"/>
            </a:lvl3pPr>
            <a:lvl4pPr marL="539568" marR="0" indent="-179856" algn="l" defTabSz="1087905"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a:lvl1pPr>
          </a:lstStyle>
          <a:p>
            <a:r>
              <a:rPr lang="en-US"/>
              <a:t>Agenda</a:t>
            </a:r>
          </a:p>
        </p:txBody>
      </p:sp>
    </p:spTree>
    <p:extLst>
      <p:ext uri="{BB962C8B-B14F-4D97-AF65-F5344CB8AC3E}">
        <p14:creationId xmlns:p14="http://schemas.microsoft.com/office/powerpoint/2010/main" val="4178332651"/>
      </p:ext>
    </p:extLst>
  </p:cSld>
  <p:clrMapOvr>
    <a:masterClrMapping/>
  </p:clrMapOvr>
  <p:extLst>
    <p:ext uri="{DCECCB84-F9BA-43D5-87BE-67443E8EF086}">
      <p15:sldGuideLst xmlns:p15="http://schemas.microsoft.com/office/powerpoint/2012/main">
        <p15:guide id="1" pos="317">
          <p15:clr>
            <a:srgbClr val="FBAE40"/>
          </p15:clr>
        </p15:guide>
        <p15:guide id="2" orient="horz" pos="1020">
          <p15:clr>
            <a:srgbClr val="FBAE40"/>
          </p15:clr>
        </p15:guide>
        <p15:guide id="3" pos="7364">
          <p15:clr>
            <a:srgbClr val="FBAE40"/>
          </p15:clr>
        </p15:guide>
        <p15:guide id="4" orient="horz" pos="316">
          <p15:clr>
            <a:srgbClr val="FBAE40"/>
          </p15:clr>
        </p15:guide>
        <p15:guide id="5" orient="horz" pos="551">
          <p15:clr>
            <a:srgbClr val="FBAE40"/>
          </p15:clr>
        </p15:guide>
        <p15:guide id="6" orient="horz" pos="3992">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3738" y="3090446"/>
            <a:ext cx="11179376" cy="677108"/>
          </a:xfrm>
        </p:spPr>
        <p:txBody>
          <a:bodyPr anchor="ctr" anchorCtr="0">
            <a:noAutofit/>
          </a:bodyPr>
          <a:lstStyle>
            <a:lvl1pPr>
              <a:defRPr sz="4398">
                <a:solidFill>
                  <a:schemeClr val="tx1"/>
                </a:solidFill>
                <a:latin typeface="+mj-lt"/>
              </a:defRPr>
            </a:lvl1pPr>
          </a:lstStyle>
          <a:p>
            <a:r>
              <a:rPr lang="en-US"/>
              <a:t>Divider page</a:t>
            </a:r>
            <a:endParaRPr lang="de-DE"/>
          </a:p>
        </p:txBody>
      </p:sp>
      <p:sp>
        <p:nvSpPr>
          <p:cNvPr id="3" name="Slide number">
            <a:extLst>
              <a:ext uri="{FF2B5EF4-FFF2-40B4-BE49-F238E27FC236}">
                <a16:creationId xmlns:a16="http://schemas.microsoft.com/office/drawing/2014/main" id="{DE7282C4-F905-4677-9AC0-75EF43D240C5}"/>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5684123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17">
          <p15:clr>
            <a:srgbClr val="FBAE40"/>
          </p15:clr>
        </p15:guide>
        <p15:guide id="2" orient="horz" pos="2160">
          <p15:clr>
            <a:srgbClr val="FBAE40"/>
          </p15:clr>
        </p15:guide>
        <p15:guide id="3" pos="7364">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88825" cy="3430800"/>
          </a:xfrm>
          <a:noFill/>
        </p:spPr>
        <p:txBody>
          <a:bodyPr tIns="324000"/>
          <a:lstStyle>
            <a:lvl1pPr marL="0" marR="0" indent="0" algn="ctr" defTabSz="1087905"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7905"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3738" y="1375046"/>
            <a:ext cx="11179376" cy="677108"/>
          </a:xfrm>
        </p:spPr>
        <p:txBody>
          <a:bodyPr anchor="t" anchorCtr="0">
            <a:noAutofit/>
          </a:bodyPr>
          <a:lstStyle>
            <a:lvl1pPr>
              <a:defRPr sz="4398">
                <a:solidFill>
                  <a:schemeClr val="tx1"/>
                </a:solidFill>
                <a:latin typeface="+mj-lt"/>
              </a:defRPr>
            </a:lvl1pPr>
          </a:lstStyle>
          <a:p>
            <a:r>
              <a:rPr lang="en-US"/>
              <a:t>Divider page</a:t>
            </a:r>
            <a:endParaRPr lang="de-DE"/>
          </a:p>
        </p:txBody>
      </p:sp>
      <p:sp>
        <p:nvSpPr>
          <p:cNvPr id="5" name="Slide number">
            <a:extLst>
              <a:ext uri="{FF2B5EF4-FFF2-40B4-BE49-F238E27FC236}">
                <a16:creationId xmlns:a16="http://schemas.microsoft.com/office/drawing/2014/main" id="{03A74646-D543-4FAC-B0C8-BC7E953F96E7}"/>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22083652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7364">
          <p15:clr>
            <a:srgbClr val="FBAE40"/>
          </p15:clr>
        </p15:guide>
        <p15:guide id="3" pos="317">
          <p15:clr>
            <a:srgbClr val="FBAE40"/>
          </p15:clr>
        </p15:guide>
        <p15:guide id="4" orient="horz" pos="865">
          <p15:clr>
            <a:srgbClr val="FBAE40"/>
          </p15:clr>
        </p15:guide>
        <p15:guide id="5" orient="horz" pos="1294">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59164" y="1620000"/>
            <a:ext cx="5325226"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3738" y="1620000"/>
            <a:ext cx="5325226"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709062278"/>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7364">
          <p15:clr>
            <a:srgbClr val="FBAE40"/>
          </p15:clr>
        </p15:guide>
        <p15:guide id="4" pos="3674">
          <p15:clr>
            <a:srgbClr val="FBAE40"/>
          </p15:clr>
        </p15:guide>
        <p15:guide id="5" pos="4007">
          <p15:clr>
            <a:srgbClr val="FBAE40"/>
          </p15:clr>
        </p15:guide>
        <p15:guide id="6" orient="horz" pos="317">
          <p15:clr>
            <a:srgbClr val="FBAE40"/>
          </p15:clr>
        </p15:guide>
        <p15:guide id="7" orient="horz" pos="551">
          <p15:clr>
            <a:srgbClr val="FBAE40"/>
          </p15:clr>
        </p15:guide>
        <p15:guide id="8" orient="horz" pos="102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2245" y="1620000"/>
            <a:ext cx="3562144"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2992" y="1620000"/>
            <a:ext cx="3562144"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3738" y="1620000"/>
            <a:ext cx="3562144"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94963465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563">
          <p15:clr>
            <a:srgbClr val="FBAE40"/>
          </p15:clr>
        </p15:guide>
        <p15:guide id="4" pos="2717">
          <p15:clr>
            <a:srgbClr val="FBAE40"/>
          </p15:clr>
        </p15:guide>
        <p15:guide id="5" pos="4964">
          <p15:clr>
            <a:srgbClr val="FBAE40"/>
          </p15:clr>
        </p15:guide>
        <p15:guide id="6" pos="5119">
          <p15:clr>
            <a:srgbClr val="FBAE40"/>
          </p15:clr>
        </p15:guide>
        <p15:guide id="7" pos="7364">
          <p15:clr>
            <a:srgbClr val="FBAE40"/>
          </p15:clr>
        </p15:guide>
        <p15:guide id="8" orient="horz" pos="551">
          <p15:clr>
            <a:srgbClr val="FBAE40"/>
          </p15:clr>
        </p15:guide>
        <p15:guide id="9" orient="horz" pos="1020">
          <p15:clr>
            <a:srgbClr val="FBAE40"/>
          </p15:clr>
        </p15:guide>
        <p15:guide id="10" orient="horz" pos="399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59164" y="4770000"/>
            <a:ext cx="5325226" cy="156600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59164" y="1620000"/>
            <a:ext cx="5325226" cy="2631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3738" y="4770000"/>
            <a:ext cx="5325226" cy="156600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3738" y="1620000"/>
            <a:ext cx="5325226" cy="2631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26835843"/>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2678">
          <p15:clr>
            <a:srgbClr val="FBAE40"/>
          </p15:clr>
        </p15:guide>
        <p15:guide id="6" orient="horz" pos="3004">
          <p15:clr>
            <a:srgbClr val="FBAE40"/>
          </p15:clr>
        </p15:guide>
        <p15:guide id="7" orient="horz" pos="3991">
          <p15:clr>
            <a:srgbClr val="FBAE40"/>
          </p15:clr>
        </p15:guide>
        <p15:guide id="8" pos="3682">
          <p15:clr>
            <a:srgbClr val="FBAE40"/>
          </p15:clr>
        </p15:guide>
        <p15:guide id="9" pos="4000">
          <p15:clr>
            <a:srgbClr val="FBAE40"/>
          </p15:clr>
        </p15:guide>
        <p15:guide id="10" pos="7364">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4956" y="4354923"/>
            <a:ext cx="3389434" cy="1981079"/>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4956" y="1620000"/>
            <a:ext cx="3389434" cy="2232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399348" y="4354923"/>
            <a:ext cx="3389434" cy="1981079"/>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399348" y="1620000"/>
            <a:ext cx="3389434" cy="2232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3738" y="4354923"/>
            <a:ext cx="3389434" cy="1981079"/>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3738" y="1620000"/>
            <a:ext cx="3389434" cy="2232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48447495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455">
          <p15:clr>
            <a:srgbClr val="FBAE40"/>
          </p15:clr>
        </p15:guide>
        <p15:guide id="4" pos="2773">
          <p15:clr>
            <a:srgbClr val="FBAE40"/>
          </p15:clr>
        </p15:guide>
        <p15:guide id="5" pos="4910">
          <p15:clr>
            <a:srgbClr val="FBAE40"/>
          </p15:clr>
        </p15:guide>
        <p15:guide id="6" pos="5227">
          <p15:clr>
            <a:srgbClr val="FBAE40"/>
          </p15:clr>
        </p15:guide>
        <p15:guide id="7" pos="7364">
          <p15:clr>
            <a:srgbClr val="FBAE40"/>
          </p15:clr>
        </p15:guide>
        <p15:guide id="8" orient="horz" pos="551">
          <p15:clr>
            <a:srgbClr val="FBAE40"/>
          </p15:clr>
        </p15:guide>
        <p15:guide id="9" orient="horz" pos="1020">
          <p15:clr>
            <a:srgbClr val="FBAE40"/>
          </p15:clr>
        </p15:guide>
        <p15:guide id="10" orient="horz" pos="2428">
          <p15:clr>
            <a:srgbClr val="FBAE40"/>
          </p15:clr>
        </p15:guide>
        <p15:guide id="11" orient="horz" pos="2743">
          <p15:clr>
            <a:srgbClr val="FBAE40"/>
          </p15:clr>
        </p15:guide>
        <p15:guide id="12" orient="horz" pos="399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3738" y="3878220"/>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3738"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7" name="Text placeholder - column 2"/>
          <p:cNvSpPr>
            <a:spLocks noGrp="1"/>
          </p:cNvSpPr>
          <p:nvPr>
            <p:ph type="body" sz="quarter" idx="13" hasCustomPrompt="1"/>
          </p:nvPr>
        </p:nvSpPr>
        <p:spPr>
          <a:xfrm>
            <a:off x="9270048" y="3878221"/>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0048"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5842" y="3878221"/>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5842"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47946" y="3878221"/>
            <a:ext cx="2414342" cy="2457780"/>
          </a:xfrm>
        </p:spPr>
        <p:txBody>
          <a:bodyPr/>
          <a:lstStyle>
            <a:lvl1pPr>
              <a:spcBef>
                <a:spcPts val="600"/>
              </a:spcBef>
              <a:defRPr sz="1798"/>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47946" y="1620000"/>
            <a:ext cx="2414342" cy="1728000"/>
          </a:xfrm>
          <a:noFill/>
        </p:spPr>
        <p:txBody>
          <a:bodyPr vert="horz" lIns="0" tIns="180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441399446"/>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1">
          <p15:clr>
            <a:srgbClr val="FBAE40"/>
          </p15:clr>
        </p15:guide>
        <p15:guide id="5" orient="horz" pos="2110">
          <p15:clr>
            <a:srgbClr val="FBAE40"/>
          </p15:clr>
        </p15:guide>
        <p15:guide id="6" orient="horz" pos="2442">
          <p15:clr>
            <a:srgbClr val="FBAE40"/>
          </p15:clr>
        </p15:guide>
        <p15:guide id="7" orient="horz" pos="3990">
          <p15:clr>
            <a:srgbClr val="FBAE40"/>
          </p15:clr>
        </p15:guide>
        <p15:guide id="8" pos="1840">
          <p15:clr>
            <a:srgbClr val="FBAE40"/>
          </p15:clr>
        </p15:guide>
        <p15:guide id="9" pos="2159">
          <p15:clr>
            <a:srgbClr val="FBAE40"/>
          </p15:clr>
        </p15:guide>
        <p15:guide id="10" pos="3683">
          <p15:clr>
            <a:srgbClr val="FBAE40"/>
          </p15:clr>
        </p15:guide>
        <p15:guide id="11" pos="4000">
          <p15:clr>
            <a:srgbClr val="FBAE40"/>
          </p15:clr>
        </p15:guide>
        <p15:guide id="12" pos="5525">
          <p15:clr>
            <a:srgbClr val="FBAE40"/>
          </p15:clr>
        </p15:guide>
        <p15:guide id="13" pos="5842">
          <p15:clr>
            <a:srgbClr val="FBAE40"/>
          </p15:clr>
        </p15:guide>
        <p15:guide id="14" pos="73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35B8D41-3E81-C16F-E70F-D993EB09181C}"/>
              </a:ext>
            </a:extLst>
          </p:cNvPr>
          <p:cNvSpPr>
            <a:spLocks noGrp="1"/>
          </p:cNvSpPr>
          <p:nvPr>
            <p:ph type="title"/>
          </p:nvPr>
        </p:nvSpPr>
        <p:spPr>
          <a:xfrm>
            <a:off x="839569" y="365126"/>
            <a:ext cx="10512862"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6AAE6561-C34A-61B8-E90D-30A70D83190E}"/>
              </a:ext>
            </a:extLst>
          </p:cNvPr>
          <p:cNvSpPr>
            <a:spLocks noGrp="1"/>
          </p:cNvSpPr>
          <p:nvPr>
            <p:ph type="body" idx="1"/>
          </p:nvPr>
        </p:nvSpPr>
        <p:spPr>
          <a:xfrm>
            <a:off x="839570" y="1681163"/>
            <a:ext cx="5156444"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F2DE7C2B-EFD4-72FF-F6AD-1F5DA15D5181}"/>
              </a:ext>
            </a:extLst>
          </p:cNvPr>
          <p:cNvSpPr>
            <a:spLocks noGrp="1"/>
          </p:cNvSpPr>
          <p:nvPr>
            <p:ph sz="half" idx="2"/>
          </p:nvPr>
        </p:nvSpPr>
        <p:spPr>
          <a:xfrm>
            <a:off x="839570" y="2505075"/>
            <a:ext cx="5156444"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E6E11661-1E93-9183-F963-06684B2972EC}"/>
              </a:ext>
            </a:extLst>
          </p:cNvPr>
          <p:cNvSpPr>
            <a:spLocks noGrp="1"/>
          </p:cNvSpPr>
          <p:nvPr>
            <p:ph type="body" sz="quarter" idx="3"/>
          </p:nvPr>
        </p:nvSpPr>
        <p:spPr>
          <a:xfrm>
            <a:off x="6170593" y="1681163"/>
            <a:ext cx="5181838" cy="823912"/>
          </a:xfrm>
        </p:spPr>
        <p:txBody>
          <a:bodyPr anchor="b"/>
          <a:lstStyle>
            <a:lvl1pPr marL="0" indent="0">
              <a:buNone/>
              <a:defRPr sz="2399" b="1"/>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495F092B-1E42-FC62-EABA-5D49B04A17BE}"/>
              </a:ext>
            </a:extLst>
          </p:cNvPr>
          <p:cNvSpPr>
            <a:spLocks noGrp="1"/>
          </p:cNvSpPr>
          <p:nvPr>
            <p:ph sz="quarter" idx="4"/>
          </p:nvPr>
        </p:nvSpPr>
        <p:spPr>
          <a:xfrm>
            <a:off x="6170593" y="2505075"/>
            <a:ext cx="518183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AF5F596-FA57-04C9-92EF-7D549CBF29C1}"/>
              </a:ext>
            </a:extLst>
          </p:cNvPr>
          <p:cNvSpPr>
            <a:spLocks noGrp="1"/>
          </p:cNvSpPr>
          <p:nvPr>
            <p:ph type="dt" sz="half" idx="10"/>
          </p:nvPr>
        </p:nvSpPr>
        <p:spPr/>
        <p:txBody>
          <a:bodyPr/>
          <a:lstStyle/>
          <a:p>
            <a:endParaRPr lang="fr-FR"/>
          </a:p>
        </p:txBody>
      </p:sp>
      <p:sp>
        <p:nvSpPr>
          <p:cNvPr id="8" name="Segnaposto piè di pagina 7">
            <a:extLst>
              <a:ext uri="{FF2B5EF4-FFF2-40B4-BE49-F238E27FC236}">
                <a16:creationId xmlns:a16="http://schemas.microsoft.com/office/drawing/2014/main" id="{F72A5682-1590-42A4-93F5-F542AD3ADEE3}"/>
              </a:ext>
            </a:extLst>
          </p:cNvPr>
          <p:cNvSpPr>
            <a:spLocks noGrp="1"/>
          </p:cNvSpPr>
          <p:nvPr>
            <p:ph type="ftr" sz="quarter" idx="11"/>
          </p:nvPr>
        </p:nvSpPr>
        <p:spPr/>
        <p:txBody>
          <a:bodyPr/>
          <a:lstStyle/>
          <a:p>
            <a:endParaRPr lang="fr-FR"/>
          </a:p>
        </p:txBody>
      </p:sp>
      <p:sp>
        <p:nvSpPr>
          <p:cNvPr id="9" name="Segnaposto numero diapositiva 8">
            <a:extLst>
              <a:ext uri="{FF2B5EF4-FFF2-40B4-BE49-F238E27FC236}">
                <a16:creationId xmlns:a16="http://schemas.microsoft.com/office/drawing/2014/main" id="{C5E532FD-7908-CF0B-42B1-C34C815AD631}"/>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45829316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3738" y="1800000"/>
            <a:ext cx="11179376" cy="3285032"/>
          </a:xfrm>
        </p:spPr>
        <p:txBody>
          <a:bodyPr/>
          <a:lstStyle>
            <a:lvl1pPr marL="395683" indent="-395683">
              <a:lnSpc>
                <a:spcPct val="90000"/>
              </a:lnSpc>
              <a:spcBef>
                <a:spcPts val="600"/>
              </a:spcBef>
              <a:defRPr sz="5995" b="1"/>
            </a:lvl1pPr>
            <a:lvl2pPr marL="395683"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265652606"/>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2944" y="0"/>
            <a:ext cx="4065882" cy="6858000"/>
          </a:xfrm>
          <a:noFill/>
        </p:spPr>
        <p:txBody>
          <a:bodyPr vert="horz" lIns="0" tIns="2448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737" y="1620000"/>
            <a:ext cx="7088308"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3739" y="504000"/>
            <a:ext cx="7088308"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852270320"/>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4786">
          <p15:clr>
            <a:srgbClr val="FBAE40"/>
          </p15:clr>
        </p15:guide>
        <p15:guide id="4" pos="5119">
          <p15:clr>
            <a:srgbClr val="FBAE40"/>
          </p15:clr>
        </p15:guide>
        <p15:guide id="5" orient="horz" pos="317">
          <p15:clr>
            <a:srgbClr val="FBAE40"/>
          </p15:clr>
        </p15:guide>
        <p15:guide id="6" orient="horz" pos="551">
          <p15:clr>
            <a:srgbClr val="FBAE40"/>
          </p15:clr>
        </p15:guide>
        <p15:guide id="7" orient="horz" pos="102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4413" y="0"/>
            <a:ext cx="6094413" cy="6858000"/>
          </a:xfrm>
          <a:noFill/>
        </p:spPr>
        <p:txBody>
          <a:bodyPr vert="horz" lIns="0" tIns="2448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1/2"/>
          <p:cNvSpPr>
            <a:spLocks noGrp="1"/>
          </p:cNvSpPr>
          <p:nvPr>
            <p:ph type="body" sz="quarter" idx="11" hasCustomPrompt="1"/>
          </p:nvPr>
        </p:nvSpPr>
        <p:spPr bwMode="black">
          <a:xfrm>
            <a:off x="503737" y="1620000"/>
            <a:ext cx="5109338"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2" name="Title"/>
          <p:cNvSpPr>
            <a:spLocks noGrp="1"/>
          </p:cNvSpPr>
          <p:nvPr>
            <p:ph type="title" hasCustomPrompt="1"/>
          </p:nvPr>
        </p:nvSpPr>
        <p:spPr>
          <a:xfrm>
            <a:off x="503739" y="504000"/>
            <a:ext cx="5109338"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995625535"/>
      </p:ext>
    </p:extLst>
  </p:cSld>
  <p:clrMapOvr>
    <a:masterClrMapping/>
  </p:clrMapOvr>
  <p:extLst>
    <p:ext uri="{DCECCB84-F9BA-43D5-87BE-67443E8EF086}">
      <p15:sldGuideLst xmlns:p15="http://schemas.microsoft.com/office/powerpoint/2012/main">
        <p15:guide id="1" pos="3841">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3991">
          <p15:clr>
            <a:srgbClr val="FBAE40"/>
          </p15:clr>
        </p15:guide>
        <p15:guide id="6" pos="3538">
          <p15:clr>
            <a:srgbClr val="FBAE40"/>
          </p15:clr>
        </p15:guide>
        <p15:guide id="7" pos="317">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88825" cy="6858000"/>
          </a:xfrm>
          <a:noFill/>
        </p:spPr>
        <p:txBody>
          <a:bodyPr vert="horz" lIns="0" tIns="2448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3" name="Slide number">
            <a:extLst>
              <a:ext uri="{FF2B5EF4-FFF2-40B4-BE49-F238E27FC236}">
                <a16:creationId xmlns:a16="http://schemas.microsoft.com/office/drawing/2014/main" id="{EE6D259C-2803-4D04-8577-B1324D13F65E}"/>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97495398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59164" y="1620000"/>
            <a:ext cx="5325226" cy="4716000"/>
          </a:xfrm>
          <a:noFill/>
        </p:spPr>
        <p:txBody>
          <a:bodyPr vert="horz" lIns="0" tIns="1512000" rIns="0" bIns="0" rtlCol="0" anchor="t" anchorCtr="0">
            <a:noAutofit/>
          </a:bodyPr>
          <a:lstStyle>
            <a:lvl1pPr marL="0" indent="0" algn="ctr" defTabSz="1087905" rtl="0" eaLnBrk="1" latinLnBrk="0" hangingPunct="1">
              <a:spcBef>
                <a:spcPts val="1927"/>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3738" y="1620000"/>
            <a:ext cx="5325226"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3739" y="504000"/>
            <a:ext cx="11180652"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791988625"/>
      </p:ext>
    </p:extLst>
  </p:cSld>
  <p:clrMapOvr>
    <a:masterClrMapping/>
  </p:clrMapOvr>
  <p:extLst>
    <p:ext uri="{DCECCB84-F9BA-43D5-87BE-67443E8EF086}">
      <p15:sldGuideLst xmlns:p15="http://schemas.microsoft.com/office/powerpoint/2012/main">
        <p15:guide id="1" pos="317">
          <p15:clr>
            <a:srgbClr val="FBAE40"/>
          </p15:clr>
        </p15:guide>
        <p15:guide id="2" orient="horz" pos="1020">
          <p15:clr>
            <a:srgbClr val="FBAE40"/>
          </p15:clr>
        </p15:guide>
        <p15:guide id="3" pos="3674">
          <p15:clr>
            <a:srgbClr val="FBAE40"/>
          </p15:clr>
        </p15:guide>
        <p15:guide id="4" pos="4008">
          <p15:clr>
            <a:srgbClr val="FBAE40"/>
          </p15:clr>
        </p15:guide>
        <p15:guide id="5" pos="7364">
          <p15:clr>
            <a:srgbClr val="FBAE40"/>
          </p15:clr>
        </p15:guide>
        <p15:guide id="6" orient="horz" pos="317">
          <p15:clr>
            <a:srgbClr val="FBAE40"/>
          </p15:clr>
        </p15:guide>
        <p15:guide id="7" orient="horz" pos="551">
          <p15:clr>
            <a:srgbClr val="FBAE40"/>
          </p15:clr>
        </p15:guide>
        <p15:guide id="8" orient="horz" pos="3991">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3738" y="1620000"/>
            <a:ext cx="11179376" cy="4716000"/>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111136511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3991">
          <p15:clr>
            <a:srgbClr val="FBAE40"/>
          </p15:clr>
        </p15:guide>
        <p15:guide id="6" pos="7364">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6" name="SAP Logo" descr="SAP Logo" title="SAP Logo"/>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720501" y="5994000"/>
            <a:ext cx="1962613" cy="360000"/>
          </a:xfrm>
          <a:prstGeom prst="rect">
            <a:avLst/>
          </a:prstGeom>
        </p:spPr>
      </p:pic>
      <p:sp>
        <p:nvSpPr>
          <p:cNvPr id="19" name="Copyright information English"/>
          <p:cNvSpPr txBox="1"/>
          <p:nvPr userDrawn="1"/>
        </p:nvSpPr>
        <p:spPr bwMode="black">
          <a:xfrm>
            <a:off x="502977" y="2645292"/>
            <a:ext cx="5869252" cy="3708708"/>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800" b="0" noProof="0"/>
              <a:t>© 2021 SAP SE or an SAP affiliate company. All rights reserved.</a:t>
            </a:r>
            <a:endParaRPr lang="de-DE" sz="800" kern="0">
              <a:ea typeface="Arial Unicode MS" pitchFamily="34" charset="-128"/>
              <a:cs typeface="Arial Unicode MS" pitchFamily="34" charset="-128"/>
            </a:endParaRPr>
          </a:p>
          <a:p>
            <a:pPr>
              <a:spcBef>
                <a:spcPts val="600"/>
              </a:spcBef>
            </a:pPr>
            <a:r>
              <a:rPr lang="en-US" sz="800" kern="120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a:solidFill>
                  <a:schemeClr val="tx1"/>
                </a:solidFill>
                <a:latin typeface="Arial"/>
                <a:ea typeface="Arial Unicode MS" panose="020B0604020202020204" pitchFamily="34" charset="-128"/>
                <a:cs typeface="+mn-cs"/>
              </a:rPr>
              <a:t> </a:t>
            </a:r>
            <a:r>
              <a:rPr lang="en-US" sz="800" kern="120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a:solidFill>
                  <a:schemeClr val="tx1"/>
                </a:solidFill>
                <a:latin typeface="Arial"/>
                <a:ea typeface="Arial Unicode MS" panose="020B0604020202020204" pitchFamily="34" charset="-128"/>
                <a:cs typeface="+mn-cs"/>
              </a:rPr>
              <a:t>See </a:t>
            </a:r>
            <a:r>
              <a:rPr lang="en-US" sz="800" kern="1200">
                <a:solidFill>
                  <a:schemeClr val="tx1"/>
                </a:solidFill>
                <a:latin typeface="Arial"/>
                <a:ea typeface="Arial Unicode MS" panose="020B0604020202020204" pitchFamily="34" charset="-128"/>
                <a:cs typeface="+mn-cs"/>
                <a:hlinkClick r:id="rId3"/>
              </a:rPr>
              <a:t>www.sap.com/copyright</a:t>
            </a:r>
            <a:r>
              <a:rPr lang="en-US" sz="800" kern="1200">
                <a:solidFill>
                  <a:schemeClr val="tx1"/>
                </a:solidFill>
                <a:latin typeface="Arial"/>
                <a:ea typeface="Arial Unicode MS" panose="020B0604020202020204" pitchFamily="34" charset="-128"/>
                <a:cs typeface="+mn-cs"/>
              </a:rPr>
              <a:t> for additional trademark information and notices.</a:t>
            </a:r>
          </a:p>
        </p:txBody>
      </p:sp>
      <p:sp>
        <p:nvSpPr>
          <p:cNvPr id="44" name="www.sap.com - contact SAP link">
            <a:hlinkClick r:id="rId4" tooltip="www.sap.com/contactsap"/>
          </p:cNvPr>
          <p:cNvSpPr txBox="1"/>
          <p:nvPr userDrawn="1"/>
        </p:nvSpPr>
        <p:spPr bwMode="black">
          <a:xfrm>
            <a:off x="502977" y="2461400"/>
            <a:ext cx="2214236"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a:t>
            </a:r>
            <a:r>
              <a:rPr lang="en-US" sz="1100" b="1" kern="1200">
                <a:solidFill>
                  <a:schemeClr val="tx1"/>
                </a:solidFill>
                <a:latin typeface="Arial"/>
                <a:ea typeface="Arial Unicode MS" panose="020B0604020202020204" pitchFamily="34" charset="-128"/>
                <a:cs typeface="+mn-cs"/>
              </a:rPr>
              <a:t>/contactsap</a:t>
            </a:r>
          </a:p>
        </p:txBody>
      </p:sp>
      <p:sp>
        <p:nvSpPr>
          <p:cNvPr id="43" name="Follow all of SAP"/>
          <p:cNvSpPr txBox="1"/>
          <p:nvPr userDrawn="1"/>
        </p:nvSpPr>
        <p:spPr bwMode="black">
          <a:xfrm>
            <a:off x="502978" y="1461003"/>
            <a:ext cx="1227909"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1100" b="0" kern="1200">
                <a:solidFill>
                  <a:schemeClr val="tx1"/>
                </a:solidFill>
                <a:latin typeface="Arial"/>
                <a:ea typeface="Arial Unicode MS" panose="020B0604020202020204" pitchFamily="34" charset="-128"/>
                <a:cs typeface="+mn-cs"/>
              </a:rPr>
              <a:t>Follow us</a:t>
            </a:r>
          </a:p>
        </p:txBody>
      </p:sp>
      <p:pic>
        <p:nvPicPr>
          <p:cNvPr id="10" name="Linkedin icon with link">
            <a:hlinkClick r:id="rId5"/>
            <a:extLst>
              <a:ext uri="{FF2B5EF4-FFF2-40B4-BE49-F238E27FC236}">
                <a16:creationId xmlns:a16="http://schemas.microsoft.com/office/drawing/2014/main" id="{D03BED7D-4C1C-D348-B7EC-3275C42250B4}"/>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p:blipFill>
        <p:spPr>
          <a:xfrm>
            <a:off x="2256313" y="1749961"/>
            <a:ext cx="361621" cy="361809"/>
          </a:xfrm>
          <a:prstGeom prst="rect">
            <a:avLst/>
          </a:prstGeom>
        </p:spPr>
      </p:pic>
      <p:pic>
        <p:nvPicPr>
          <p:cNvPr id="11" name="YouTube icon with link">
            <a:hlinkClick r:id="rId7"/>
            <a:extLst>
              <a:ext uri="{FF2B5EF4-FFF2-40B4-BE49-F238E27FC236}">
                <a16:creationId xmlns:a16="http://schemas.microsoft.com/office/drawing/2014/main" id="{4550E8CF-5571-DB45-85AB-8ACD63D7F0D9}"/>
              </a:ext>
            </a:extLst>
          </p:cNvPr>
          <p:cNvPicPr>
            <a:picLocks noChangeAspect="1"/>
          </p:cNvPicPr>
          <p:nvPr userDrawn="1"/>
        </p:nvPicPr>
        <p:blipFill>
          <a:blip r:embed="rId8" cstate="screen">
            <a:extLst>
              <a:ext uri="{28A0092B-C50C-407E-A947-70E740481C1C}">
                <a14:useLocalDpi xmlns:a14="http://schemas.microsoft.com/office/drawing/2010/main"/>
              </a:ext>
            </a:extLst>
          </a:blip>
          <a:srcRect/>
          <a:stretch/>
        </p:blipFill>
        <p:spPr>
          <a:xfrm>
            <a:off x="1666084" y="1749063"/>
            <a:ext cx="363410" cy="363600"/>
          </a:xfrm>
          <a:prstGeom prst="rect">
            <a:avLst/>
          </a:prstGeom>
        </p:spPr>
      </p:pic>
      <p:pic>
        <p:nvPicPr>
          <p:cNvPr id="12" name="Twitter icon with link">
            <a:hlinkClick r:id="rId9" tooltip="https://twitter.com/sap"/>
            <a:extLst>
              <a:ext uri="{FF2B5EF4-FFF2-40B4-BE49-F238E27FC236}">
                <a16:creationId xmlns:a16="http://schemas.microsoft.com/office/drawing/2014/main" id="{3A3DEA53-744B-5D49-B9C4-B3DD2B6F8890}"/>
              </a:ext>
            </a:extLst>
          </p:cNvPr>
          <p:cNvPicPr>
            <a:picLocks noChangeAspect="1"/>
          </p:cNvPicPr>
          <p:nvPr userDrawn="1"/>
        </p:nvPicPr>
        <p:blipFill>
          <a:blip r:embed="rId10" cstate="screen">
            <a:extLst>
              <a:ext uri="{28A0092B-C50C-407E-A947-70E740481C1C}">
                <a14:useLocalDpi xmlns:a14="http://schemas.microsoft.com/office/drawing/2010/main"/>
              </a:ext>
            </a:extLst>
          </a:blip>
          <a:srcRect/>
          <a:stretch/>
        </p:blipFill>
        <p:spPr>
          <a:xfrm>
            <a:off x="1077646" y="1749961"/>
            <a:ext cx="361621" cy="361809"/>
          </a:xfrm>
          <a:prstGeom prst="rect">
            <a:avLst/>
          </a:prstGeom>
        </p:spPr>
      </p:pic>
      <p:pic>
        <p:nvPicPr>
          <p:cNvPr id="13" name="Facebook icon with link">
            <a:hlinkClick r:id="rId11"/>
            <a:extLst>
              <a:ext uri="{FF2B5EF4-FFF2-40B4-BE49-F238E27FC236}">
                <a16:creationId xmlns:a16="http://schemas.microsoft.com/office/drawing/2014/main" id="{0574D7D9-99A0-C642-8DCC-BBDFBACB0C47}"/>
              </a:ext>
            </a:extLst>
          </p:cNvPr>
          <p:cNvPicPr>
            <a:picLocks noChangeAspect="1"/>
          </p:cNvPicPr>
          <p:nvPr userDrawn="1"/>
        </p:nvPicPr>
        <p:blipFill>
          <a:blip r:embed="rId12" cstate="screen">
            <a:extLst>
              <a:ext uri="{28A0092B-C50C-407E-A947-70E740481C1C}">
                <a14:useLocalDpi xmlns:a14="http://schemas.microsoft.com/office/drawing/2010/main"/>
              </a:ext>
            </a:extLst>
          </a:blip>
          <a:srcRect/>
          <a:stretch/>
        </p:blipFill>
        <p:spPr>
          <a:xfrm>
            <a:off x="487417" y="1749063"/>
            <a:ext cx="363410" cy="363600"/>
          </a:xfrm>
          <a:prstGeom prst="rect">
            <a:avLst/>
          </a:prstGeom>
        </p:spPr>
      </p:pic>
    </p:spTree>
    <p:extLst>
      <p:ext uri="{BB962C8B-B14F-4D97-AF65-F5344CB8AC3E}">
        <p14:creationId xmlns:p14="http://schemas.microsoft.com/office/powerpoint/2010/main" val="1414926157"/>
      </p:ext>
    </p:extLst>
  </p:cSld>
  <p:clrMapOvr>
    <a:masterClrMapping/>
  </p:clrMapOvr>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Copyright German">
    <p:spTree>
      <p:nvGrpSpPr>
        <p:cNvPr id="1" name=""/>
        <p:cNvGrpSpPr/>
        <p:nvPr/>
      </p:nvGrpSpPr>
      <p:grpSpPr>
        <a:xfrm>
          <a:off x="0" y="0"/>
          <a:ext cx="0" cy="0"/>
          <a:chOff x="0" y="0"/>
          <a:chExt cx="0" cy="0"/>
        </a:xfrm>
      </p:grpSpPr>
      <p:sp>
        <p:nvSpPr>
          <p:cNvPr id="11" name="Copyright information">
            <a:hlinkClick r:id="rId2" tooltip="www.sap.com/contactsap"/>
          </p:cNvPr>
          <p:cNvSpPr txBox="1"/>
          <p:nvPr userDrawn="1"/>
        </p:nvSpPr>
        <p:spPr bwMode="black">
          <a:xfrm>
            <a:off x="502976" y="2461400"/>
            <a:ext cx="2579296"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www.sap.com/germany</a:t>
            </a:r>
            <a:r>
              <a:rPr lang="en-US" sz="1100" b="1" kern="1200">
                <a:solidFill>
                  <a:schemeClr val="tx1"/>
                </a:solidFill>
                <a:latin typeface="Arial"/>
                <a:ea typeface="Arial Unicode MS" panose="020B0604020202020204" pitchFamily="34" charset="-128"/>
                <a:cs typeface="+mn-cs"/>
              </a:rPr>
              <a:t>/contactsap</a:t>
            </a:r>
          </a:p>
        </p:txBody>
      </p:sp>
      <p:pic>
        <p:nvPicPr>
          <p:cNvPr id="17" name="SAP Logo" descr="SAP Logo" title="SAP Logo"/>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720501" y="5994000"/>
            <a:ext cx="1962613" cy="360000"/>
          </a:xfrm>
          <a:prstGeom prst="rect">
            <a:avLst/>
          </a:prstGeom>
        </p:spPr>
      </p:pic>
      <p:sp>
        <p:nvSpPr>
          <p:cNvPr id="32" name="Copyright information-German"/>
          <p:cNvSpPr txBox="1"/>
          <p:nvPr userDrawn="1"/>
        </p:nvSpPr>
        <p:spPr bwMode="black">
          <a:xfrm>
            <a:off x="503736" y="2645292"/>
            <a:ext cx="6073644" cy="3708708"/>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en-US" sz="800" b="0" noProof="0"/>
              <a:t>© 2021 SAP SE </a:t>
            </a:r>
            <a:r>
              <a:rPr lang="de-DE" sz="800" b="0" noProof="0"/>
              <a:t>oder ein SAP-Konzernunternehmen. Alle Rechte vorbehalten</a:t>
            </a:r>
            <a:r>
              <a:rPr lang="en-US" sz="800" b="0" noProof="0"/>
              <a:t>.</a:t>
            </a:r>
            <a:endParaRPr lang="de-DE" sz="800" kern="0">
              <a:ea typeface="Arial Unicode MS" pitchFamily="34" charset="-128"/>
              <a:cs typeface="Arial Unicode MS" pitchFamily="34" charset="-128"/>
            </a:endParaRPr>
          </a:p>
          <a:p>
            <a:pPr>
              <a:spcBef>
                <a:spcPts val="600"/>
              </a:spcBef>
            </a:pPr>
            <a:r>
              <a:rPr lang="de-DE" sz="800" kern="1200" noProof="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600"/>
              </a:spcBef>
            </a:pPr>
            <a:r>
              <a:rPr lang="de-DE" sz="800" kern="1200" noProof="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600"/>
              </a:spcBef>
            </a:pPr>
            <a:r>
              <a:rPr lang="de-DE" sz="800" kern="1200" noProof="0">
                <a:solidFill>
                  <a:schemeClr val="tx1"/>
                </a:solidFill>
                <a:effectLst/>
                <a:latin typeface="Arial"/>
                <a:ea typeface="+mn-ea"/>
                <a:cs typeface="+mn-cs"/>
              </a:rPr>
              <a:t>Die vorliegenden Unterlagen werden von der SAP SE oder einem SAP-Konzernunternehmen bereitgestellt und dienen ausschließlich zu Informationszwecken. Die SAP SE oder ihre Konzernunternehmen übernehmen keinerlei Haftung oder Gewährleistung für Fehler oder Unvollständigkeiten in dieser Publikation. 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600"/>
              </a:spcBef>
            </a:pPr>
            <a:r>
              <a:rPr lang="de-DE" sz="800" kern="1200" noProof="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600"/>
              </a:spcBef>
            </a:pPr>
            <a:r>
              <a:rPr lang="de-DE" sz="800" kern="1200" noProof="0">
                <a:solidFill>
                  <a:schemeClr val="tx1"/>
                </a:solidFill>
                <a:effectLst/>
                <a:latin typeface="Arial"/>
                <a:ea typeface="+mn-ea"/>
                <a:cs typeface="+mn-cs"/>
              </a:rPr>
              <a:t>SAP und andere in diesem Dokument erwähnte Produkte und Dienstleistungen von SAP sowie die dazugehörigen Logos sind Marken oder eingetragene Marken der SAP SE (oder von einem SAP-Konzernunternehmen) in Deutschland und verschiedenen anderen Ländern weltweit.</a:t>
            </a:r>
            <a:r>
              <a:rPr lang="de-DE" sz="800" kern="1200" baseline="0" noProof="0">
                <a:solidFill>
                  <a:schemeClr val="tx1"/>
                </a:solidFill>
                <a:effectLst/>
                <a:latin typeface="Arial"/>
                <a:ea typeface="+mn-ea"/>
                <a:cs typeface="+mn-cs"/>
              </a:rPr>
              <a:t> </a:t>
            </a:r>
            <a:r>
              <a:rPr lang="de-DE" sz="800" kern="1200" noProof="0">
                <a:solidFill>
                  <a:schemeClr val="tx1"/>
                </a:solidFill>
                <a:effectLst/>
                <a:latin typeface="Arial"/>
                <a:ea typeface="+mn-ea"/>
                <a:cs typeface="+mn-cs"/>
              </a:rPr>
              <a:t>Alle anderen Namen von Produkten und Dienstleistungen sind Marken der jeweiligen Firmen. </a:t>
            </a:r>
          </a:p>
          <a:p>
            <a:pPr>
              <a:spcBef>
                <a:spcPts val="600"/>
              </a:spcBef>
            </a:pPr>
            <a:r>
              <a:rPr lang="de-DE" sz="800" kern="1200" noProof="0">
                <a:solidFill>
                  <a:schemeClr val="tx1"/>
                </a:solidFill>
                <a:effectLst/>
                <a:latin typeface="Arial"/>
                <a:ea typeface="+mn-ea"/>
                <a:cs typeface="+mn-cs"/>
              </a:rPr>
              <a:t>Zusätzliche Informationen zur Marke und Vermerke finden Sie auf der Seite </a:t>
            </a:r>
            <a:r>
              <a:rPr lang="de-DE" sz="800" kern="1200" noProof="0">
                <a:solidFill>
                  <a:schemeClr val="tx1"/>
                </a:solidFill>
                <a:effectLst/>
                <a:latin typeface="Arial"/>
                <a:ea typeface="+mn-ea"/>
                <a:cs typeface="+mn-cs"/>
                <a:hlinkClick r:id="rId4"/>
              </a:rPr>
              <a:t>www.sap.com/corporate/de/legal/copyright.html</a:t>
            </a:r>
            <a:r>
              <a:rPr lang="de-DE" sz="800" kern="1200" noProof="0">
                <a:solidFill>
                  <a:schemeClr val="tx1"/>
                </a:solidFill>
                <a:effectLst/>
                <a:latin typeface="Arial"/>
                <a:ea typeface="+mn-ea"/>
                <a:cs typeface="+mn-cs"/>
              </a:rPr>
              <a:t>.</a:t>
            </a:r>
          </a:p>
        </p:txBody>
      </p:sp>
      <p:sp>
        <p:nvSpPr>
          <p:cNvPr id="20" name="SAP folgen auf"/>
          <p:cNvSpPr txBox="1"/>
          <p:nvPr userDrawn="1"/>
        </p:nvSpPr>
        <p:spPr bwMode="black">
          <a:xfrm>
            <a:off x="503735" y="1461003"/>
            <a:ext cx="1227909" cy="169277"/>
          </a:xfrm>
          <a:prstGeom prst="rect">
            <a:avLst/>
          </a:prstGeom>
          <a:noFill/>
        </p:spPr>
        <p:txBody>
          <a:bodyPr wrap="square" lIns="0" tIns="0" rIns="0" bIns="0" rtlCol="0" anchor="b">
            <a:noAutofit/>
          </a:bodyPr>
          <a:lstStyle/>
          <a:p>
            <a:pPr marL="0" marR="0" lvl="0" indent="0" algn="l" defTabSz="1088122" rtl="0" eaLnBrk="1" fontAlgn="auto" latinLnBrk="0" hangingPunct="1">
              <a:lnSpc>
                <a:spcPct val="100000"/>
              </a:lnSpc>
              <a:spcBef>
                <a:spcPts val="1200"/>
              </a:spcBef>
              <a:spcAft>
                <a:spcPts val="0"/>
              </a:spcAft>
              <a:buClrTx/>
              <a:buSzTx/>
              <a:buFontTx/>
              <a:buNone/>
              <a:tabLst/>
              <a:defRPr/>
            </a:pPr>
            <a:r>
              <a:rPr lang="de-DE" sz="1100" b="0" kern="1200" noProof="0">
                <a:solidFill>
                  <a:schemeClr val="tx1"/>
                </a:solidFill>
                <a:latin typeface="Arial"/>
                <a:ea typeface="Arial Unicode MS" panose="020B0604020202020204" pitchFamily="34" charset="-128"/>
                <a:cs typeface="+mn-cs"/>
              </a:rPr>
              <a:t>SAP folgen auf</a:t>
            </a:r>
          </a:p>
        </p:txBody>
      </p:sp>
      <p:pic>
        <p:nvPicPr>
          <p:cNvPr id="10" name="Linkedin icon with link">
            <a:hlinkClick r:id="rId5"/>
            <a:extLst>
              <a:ext uri="{FF2B5EF4-FFF2-40B4-BE49-F238E27FC236}">
                <a16:creationId xmlns:a16="http://schemas.microsoft.com/office/drawing/2014/main" id="{7D1F0187-E2B3-E84B-B66C-2F4329298216}"/>
              </a:ext>
            </a:extLst>
          </p:cNvPr>
          <p:cNvPicPr>
            <a:picLocks noChangeAspect="1"/>
          </p:cNvPicPr>
          <p:nvPr userDrawn="1"/>
        </p:nvPicPr>
        <p:blipFill>
          <a:blip r:embed="rId6" cstate="screen">
            <a:extLst>
              <a:ext uri="{28A0092B-C50C-407E-A947-70E740481C1C}">
                <a14:useLocalDpi xmlns:a14="http://schemas.microsoft.com/office/drawing/2010/main"/>
              </a:ext>
            </a:extLst>
          </a:blip>
          <a:srcRect/>
          <a:stretch/>
        </p:blipFill>
        <p:spPr>
          <a:xfrm>
            <a:off x="2256313" y="1749961"/>
            <a:ext cx="361621" cy="361809"/>
          </a:xfrm>
          <a:prstGeom prst="rect">
            <a:avLst/>
          </a:prstGeom>
        </p:spPr>
      </p:pic>
      <p:pic>
        <p:nvPicPr>
          <p:cNvPr id="12" name="YouTube icon with link">
            <a:hlinkClick r:id="rId7"/>
            <a:extLst>
              <a:ext uri="{FF2B5EF4-FFF2-40B4-BE49-F238E27FC236}">
                <a16:creationId xmlns:a16="http://schemas.microsoft.com/office/drawing/2014/main" id="{E3EFD77E-732B-3042-869E-DD34D616C8DC}"/>
              </a:ext>
            </a:extLst>
          </p:cNvPr>
          <p:cNvPicPr>
            <a:picLocks noChangeAspect="1"/>
          </p:cNvPicPr>
          <p:nvPr userDrawn="1"/>
        </p:nvPicPr>
        <p:blipFill>
          <a:blip r:embed="rId8" cstate="screen">
            <a:extLst>
              <a:ext uri="{28A0092B-C50C-407E-A947-70E740481C1C}">
                <a14:useLocalDpi xmlns:a14="http://schemas.microsoft.com/office/drawing/2010/main"/>
              </a:ext>
            </a:extLst>
          </a:blip>
          <a:srcRect/>
          <a:stretch/>
        </p:blipFill>
        <p:spPr>
          <a:xfrm>
            <a:off x="1666084" y="1749063"/>
            <a:ext cx="363410" cy="363600"/>
          </a:xfrm>
          <a:prstGeom prst="rect">
            <a:avLst/>
          </a:prstGeom>
        </p:spPr>
      </p:pic>
      <p:pic>
        <p:nvPicPr>
          <p:cNvPr id="13" name="Twitter icon with link">
            <a:hlinkClick r:id="rId9" tooltip="https://twitter.com/sap"/>
            <a:extLst>
              <a:ext uri="{FF2B5EF4-FFF2-40B4-BE49-F238E27FC236}">
                <a16:creationId xmlns:a16="http://schemas.microsoft.com/office/drawing/2014/main" id="{F964F380-9DA3-B140-A34E-13AB1317334E}"/>
              </a:ext>
            </a:extLst>
          </p:cNvPr>
          <p:cNvPicPr>
            <a:picLocks noChangeAspect="1"/>
          </p:cNvPicPr>
          <p:nvPr userDrawn="1"/>
        </p:nvPicPr>
        <p:blipFill>
          <a:blip r:embed="rId10" cstate="screen">
            <a:extLst>
              <a:ext uri="{28A0092B-C50C-407E-A947-70E740481C1C}">
                <a14:useLocalDpi xmlns:a14="http://schemas.microsoft.com/office/drawing/2010/main"/>
              </a:ext>
            </a:extLst>
          </a:blip>
          <a:srcRect/>
          <a:stretch/>
        </p:blipFill>
        <p:spPr>
          <a:xfrm>
            <a:off x="1077646" y="1749961"/>
            <a:ext cx="361621" cy="361809"/>
          </a:xfrm>
          <a:prstGeom prst="rect">
            <a:avLst/>
          </a:prstGeom>
        </p:spPr>
      </p:pic>
      <p:pic>
        <p:nvPicPr>
          <p:cNvPr id="14" name="Facebook icon with link">
            <a:hlinkClick r:id="rId11"/>
            <a:extLst>
              <a:ext uri="{FF2B5EF4-FFF2-40B4-BE49-F238E27FC236}">
                <a16:creationId xmlns:a16="http://schemas.microsoft.com/office/drawing/2014/main" id="{2F0BB96A-1F55-4D49-8BC7-DCE332FFA2FB}"/>
              </a:ext>
            </a:extLst>
          </p:cNvPr>
          <p:cNvPicPr>
            <a:picLocks noChangeAspect="1"/>
          </p:cNvPicPr>
          <p:nvPr userDrawn="1"/>
        </p:nvPicPr>
        <p:blipFill>
          <a:blip r:embed="rId12" cstate="screen">
            <a:extLst>
              <a:ext uri="{28A0092B-C50C-407E-A947-70E740481C1C}">
                <a14:useLocalDpi xmlns:a14="http://schemas.microsoft.com/office/drawing/2010/main"/>
              </a:ext>
            </a:extLst>
          </a:blip>
          <a:srcRect/>
          <a:stretch/>
        </p:blipFill>
        <p:spPr>
          <a:xfrm>
            <a:off x="487417" y="1749063"/>
            <a:ext cx="363410" cy="363600"/>
          </a:xfrm>
          <a:prstGeom prst="rect">
            <a:avLst/>
          </a:prstGeom>
        </p:spPr>
      </p:pic>
      <p:sp>
        <p:nvSpPr>
          <p:cNvPr id="15" name="Slide number">
            <a:extLst>
              <a:ext uri="{FF2B5EF4-FFF2-40B4-BE49-F238E27FC236}">
                <a16:creationId xmlns:a16="http://schemas.microsoft.com/office/drawing/2014/main" id="{D9D1DCC0-2606-455C-AFF5-0776527C3F86}"/>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63586980"/>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D7909FC-8D14-4A8B-85A2-3E1997CC2D47}"/>
              </a:ext>
            </a:extLst>
          </p:cNvPr>
          <p:cNvGrpSpPr/>
          <p:nvPr userDrawn="1"/>
        </p:nvGrpSpPr>
        <p:grpSpPr>
          <a:xfrm>
            <a:off x="0" y="3756"/>
            <a:ext cx="12182353" cy="6851567"/>
            <a:chOff x="0" y="3755"/>
            <a:chExt cx="12185526" cy="6851567"/>
          </a:xfrm>
          <a:solidFill>
            <a:srgbClr val="FAFAFC"/>
          </a:solidFill>
        </p:grpSpPr>
        <p:sp>
          <p:nvSpPr>
            <p:cNvPr id="18" name="Freeform: Shape 17">
              <a:extLst>
                <a:ext uri="{FF2B5EF4-FFF2-40B4-BE49-F238E27FC236}">
                  <a16:creationId xmlns:a16="http://schemas.microsoft.com/office/drawing/2014/main" id="{4AD8467F-EAD5-430E-B925-373B014328FD}"/>
                </a:ext>
              </a:extLst>
            </p:cNvPr>
            <p:cNvSpPr/>
            <p:nvPr/>
          </p:nvSpPr>
          <p:spPr>
            <a:xfrm>
              <a:off x="2764272" y="3755"/>
              <a:ext cx="9421254" cy="6851567"/>
            </a:xfrm>
            <a:custGeom>
              <a:avLst/>
              <a:gdLst>
                <a:gd name="connsiteX0" fmla="*/ 5317818 w 9421254"/>
                <a:gd name="connsiteY0" fmla="*/ 0 h 6851567"/>
                <a:gd name="connsiteX1" fmla="*/ 7185959 w 9421254"/>
                <a:gd name="connsiteY1" fmla="*/ 5283626 h 6851567"/>
                <a:gd name="connsiteX2" fmla="*/ 3092231 w 9421254"/>
                <a:gd name="connsiteY2" fmla="*/ 4845810 h 6851567"/>
                <a:gd name="connsiteX3" fmla="*/ 0 w 9421254"/>
                <a:gd name="connsiteY3" fmla="*/ 6851568 h 6851567"/>
                <a:gd name="connsiteX4" fmla="*/ 9421254 w 9421254"/>
                <a:gd name="connsiteY4" fmla="*/ 6851568 h 6851567"/>
                <a:gd name="connsiteX5" fmla="*/ 9421254 w 9421254"/>
                <a:gd name="connsiteY5" fmla="*/ 0 h 6851567"/>
                <a:gd name="connsiteX6" fmla="*/ 5317818 w 9421254"/>
                <a:gd name="connsiteY6" fmla="*/ 0 h 6851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21254" h="6851567">
                  <a:moveTo>
                    <a:pt x="5317818" y="0"/>
                  </a:moveTo>
                  <a:cubicBezTo>
                    <a:pt x="5906849" y="815603"/>
                    <a:pt x="8237799" y="4198792"/>
                    <a:pt x="7185959" y="5283626"/>
                  </a:cubicBezTo>
                  <a:cubicBezTo>
                    <a:pt x="5986321" y="6520869"/>
                    <a:pt x="5043800" y="4922015"/>
                    <a:pt x="3092231" y="4845810"/>
                  </a:cubicBezTo>
                  <a:cubicBezTo>
                    <a:pt x="1478690" y="4782906"/>
                    <a:pt x="496253" y="5351204"/>
                    <a:pt x="0" y="6851568"/>
                  </a:cubicBezTo>
                  <a:lnTo>
                    <a:pt x="9421254" y="6851568"/>
                  </a:lnTo>
                  <a:lnTo>
                    <a:pt x="9421254" y="0"/>
                  </a:lnTo>
                  <a:lnTo>
                    <a:pt x="5317818" y="0"/>
                  </a:lnTo>
                  <a:close/>
                </a:path>
              </a:pathLst>
            </a:custGeom>
            <a:grpFill/>
            <a:ln w="360" cap="flat">
              <a:noFill/>
              <a:prstDash val="solid"/>
              <a:miter/>
            </a:ln>
          </p:spPr>
          <p:txBody>
            <a:bodyPr rtlCol="0" anchor="ctr"/>
            <a:lstStyle/>
            <a:p>
              <a:endParaRPr lang="en-US" sz="1799"/>
            </a:p>
          </p:txBody>
        </p:sp>
        <p:sp>
          <p:nvSpPr>
            <p:cNvPr id="19" name="Freeform: Shape 18">
              <a:extLst>
                <a:ext uri="{FF2B5EF4-FFF2-40B4-BE49-F238E27FC236}">
                  <a16:creationId xmlns:a16="http://schemas.microsoft.com/office/drawing/2014/main" id="{38C54DC2-541A-4CC5-A9BC-C6E906E4F9EC}"/>
                </a:ext>
              </a:extLst>
            </p:cNvPr>
            <p:cNvSpPr/>
            <p:nvPr/>
          </p:nvSpPr>
          <p:spPr>
            <a:xfrm>
              <a:off x="0" y="3755"/>
              <a:ext cx="3182709" cy="4421274"/>
            </a:xfrm>
            <a:custGeom>
              <a:avLst/>
              <a:gdLst>
                <a:gd name="connsiteX0" fmla="*/ 1039254 w 3182709"/>
                <a:gd name="connsiteY0" fmla="*/ 0 h 4421274"/>
                <a:gd name="connsiteX1" fmla="*/ 1361100 w 3182709"/>
                <a:gd name="connsiteY1" fmla="*/ 1147380 h 4421274"/>
                <a:gd name="connsiteX2" fmla="*/ 0 w 3182709"/>
                <a:gd name="connsiteY2" fmla="*/ 4405119 h 4421274"/>
                <a:gd name="connsiteX3" fmla="*/ 0 w 3182709"/>
                <a:gd name="connsiteY3" fmla="*/ 0 h 4421274"/>
                <a:gd name="connsiteX4" fmla="*/ 1039254 w 3182709"/>
                <a:gd name="connsiteY4" fmla="*/ 0 h 44212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2709" h="4421274">
                  <a:moveTo>
                    <a:pt x="1039254" y="0"/>
                  </a:moveTo>
                  <a:cubicBezTo>
                    <a:pt x="868083" y="272107"/>
                    <a:pt x="522504" y="971966"/>
                    <a:pt x="1361100" y="1147380"/>
                  </a:cubicBezTo>
                  <a:cubicBezTo>
                    <a:pt x="4605443" y="1825311"/>
                    <a:pt x="3120640" y="4659972"/>
                    <a:pt x="0" y="4405119"/>
                  </a:cubicBezTo>
                  <a:lnTo>
                    <a:pt x="0" y="0"/>
                  </a:lnTo>
                  <a:lnTo>
                    <a:pt x="1039254" y="0"/>
                  </a:lnTo>
                  <a:close/>
                </a:path>
              </a:pathLst>
            </a:custGeom>
            <a:grpFill/>
            <a:ln w="360" cap="flat">
              <a:noFill/>
              <a:prstDash val="solid"/>
              <a:miter/>
            </a:ln>
          </p:spPr>
          <p:txBody>
            <a:bodyPr rtlCol="0" anchor="ctr"/>
            <a:lstStyle/>
            <a:p>
              <a:endParaRPr lang="en-US" sz="1799"/>
            </a:p>
          </p:txBody>
        </p:sp>
      </p:grpSp>
      <p:sp>
        <p:nvSpPr>
          <p:cNvPr id="6" name="Rectangle 5">
            <a:extLst>
              <a:ext uri="{FF2B5EF4-FFF2-40B4-BE49-F238E27FC236}">
                <a16:creationId xmlns:a16="http://schemas.microsoft.com/office/drawing/2014/main" id="{AB45BF64-18AD-490E-BD77-B1F265ECA7F5}"/>
              </a:ext>
            </a:extLst>
          </p:cNvPr>
          <p:cNvSpPr/>
          <p:nvPr userDrawn="1"/>
        </p:nvSpPr>
        <p:spPr>
          <a:xfrm>
            <a:off x="8103664" y="1"/>
            <a:ext cx="4085161" cy="6858000"/>
          </a:xfrm>
          <a:prstGeom prst="rect">
            <a:avLst/>
          </a:prstGeom>
          <a:solidFill>
            <a:srgbClr val="F3F3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15" name="Picture Placeholder 14">
            <a:extLst>
              <a:ext uri="{FF2B5EF4-FFF2-40B4-BE49-F238E27FC236}">
                <a16:creationId xmlns:a16="http://schemas.microsoft.com/office/drawing/2014/main" id="{3E6E7F51-9FBF-4D00-B5D7-7EC5D681BD49}"/>
              </a:ext>
            </a:extLst>
          </p:cNvPr>
          <p:cNvSpPr>
            <a:spLocks noGrp="1"/>
          </p:cNvSpPr>
          <p:nvPr>
            <p:ph type="pic" sz="quarter" idx="13"/>
          </p:nvPr>
        </p:nvSpPr>
        <p:spPr>
          <a:xfrm>
            <a:off x="7311893" y="4551923"/>
            <a:ext cx="1621450" cy="1621870"/>
          </a:xfrm>
          <a:custGeom>
            <a:avLst/>
            <a:gdLst>
              <a:gd name="connsiteX0" fmla="*/ 155359 w 1621872"/>
              <a:gd name="connsiteY0" fmla="*/ 0 h 1621870"/>
              <a:gd name="connsiteX1" fmla="*/ 1466513 w 1621872"/>
              <a:gd name="connsiteY1" fmla="*/ 0 h 1621870"/>
              <a:gd name="connsiteX2" fmla="*/ 1621872 w 1621872"/>
              <a:gd name="connsiteY2" fmla="*/ 155359 h 1621870"/>
              <a:gd name="connsiteX3" fmla="*/ 1621872 w 1621872"/>
              <a:gd name="connsiteY3" fmla="*/ 1466511 h 1621870"/>
              <a:gd name="connsiteX4" fmla="*/ 1466513 w 1621872"/>
              <a:gd name="connsiteY4" fmla="*/ 1621870 h 1621870"/>
              <a:gd name="connsiteX5" fmla="*/ 155359 w 1621872"/>
              <a:gd name="connsiteY5" fmla="*/ 1621870 h 1621870"/>
              <a:gd name="connsiteX6" fmla="*/ 0 w 1621872"/>
              <a:gd name="connsiteY6" fmla="*/ 1466511 h 1621870"/>
              <a:gd name="connsiteX7" fmla="*/ 0 w 1621872"/>
              <a:gd name="connsiteY7" fmla="*/ 155359 h 1621870"/>
              <a:gd name="connsiteX8" fmla="*/ 155359 w 1621872"/>
              <a:gd name="connsiteY8" fmla="*/ 0 h 162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1872" h="1621870">
                <a:moveTo>
                  <a:pt x="155359" y="0"/>
                </a:moveTo>
                <a:lnTo>
                  <a:pt x="1466513" y="0"/>
                </a:lnTo>
                <a:cubicBezTo>
                  <a:pt x="1552315" y="0"/>
                  <a:pt x="1621872" y="69557"/>
                  <a:pt x="1621872" y="155359"/>
                </a:cubicBezTo>
                <a:lnTo>
                  <a:pt x="1621872" y="1466511"/>
                </a:lnTo>
                <a:cubicBezTo>
                  <a:pt x="1621872" y="1552313"/>
                  <a:pt x="1552315" y="1621870"/>
                  <a:pt x="1466513" y="1621870"/>
                </a:cubicBezTo>
                <a:lnTo>
                  <a:pt x="155359" y="1621870"/>
                </a:lnTo>
                <a:cubicBezTo>
                  <a:pt x="69557" y="1621870"/>
                  <a:pt x="0" y="1552313"/>
                  <a:pt x="0" y="1466511"/>
                </a:cubicBezTo>
                <a:lnTo>
                  <a:pt x="0" y="155359"/>
                </a:lnTo>
                <a:cubicBezTo>
                  <a:pt x="0" y="69557"/>
                  <a:pt x="69557" y="0"/>
                  <a:pt x="155359"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3" name="Picture Placeholder 12">
            <a:extLst>
              <a:ext uri="{FF2B5EF4-FFF2-40B4-BE49-F238E27FC236}">
                <a16:creationId xmlns:a16="http://schemas.microsoft.com/office/drawing/2014/main" id="{B0B29D86-8C72-4302-80A0-4C756AF8CC71}"/>
              </a:ext>
            </a:extLst>
          </p:cNvPr>
          <p:cNvSpPr>
            <a:spLocks noGrp="1"/>
          </p:cNvSpPr>
          <p:nvPr>
            <p:ph type="pic" sz="quarter" idx="12"/>
          </p:nvPr>
        </p:nvSpPr>
        <p:spPr>
          <a:xfrm>
            <a:off x="9371353" y="680286"/>
            <a:ext cx="1621450" cy="1621870"/>
          </a:xfrm>
          <a:custGeom>
            <a:avLst/>
            <a:gdLst>
              <a:gd name="connsiteX0" fmla="*/ 155359 w 1621872"/>
              <a:gd name="connsiteY0" fmla="*/ 0 h 1621870"/>
              <a:gd name="connsiteX1" fmla="*/ 1466513 w 1621872"/>
              <a:gd name="connsiteY1" fmla="*/ 0 h 1621870"/>
              <a:gd name="connsiteX2" fmla="*/ 1621872 w 1621872"/>
              <a:gd name="connsiteY2" fmla="*/ 155359 h 1621870"/>
              <a:gd name="connsiteX3" fmla="*/ 1621872 w 1621872"/>
              <a:gd name="connsiteY3" fmla="*/ 1466511 h 1621870"/>
              <a:gd name="connsiteX4" fmla="*/ 1466513 w 1621872"/>
              <a:gd name="connsiteY4" fmla="*/ 1621870 h 1621870"/>
              <a:gd name="connsiteX5" fmla="*/ 155359 w 1621872"/>
              <a:gd name="connsiteY5" fmla="*/ 1621870 h 1621870"/>
              <a:gd name="connsiteX6" fmla="*/ 0 w 1621872"/>
              <a:gd name="connsiteY6" fmla="*/ 1466511 h 1621870"/>
              <a:gd name="connsiteX7" fmla="*/ 0 w 1621872"/>
              <a:gd name="connsiteY7" fmla="*/ 155359 h 1621870"/>
              <a:gd name="connsiteX8" fmla="*/ 155359 w 1621872"/>
              <a:gd name="connsiteY8" fmla="*/ 0 h 1621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1872" h="1621870">
                <a:moveTo>
                  <a:pt x="155359" y="0"/>
                </a:moveTo>
                <a:lnTo>
                  <a:pt x="1466513" y="0"/>
                </a:lnTo>
                <a:cubicBezTo>
                  <a:pt x="1552315" y="0"/>
                  <a:pt x="1621872" y="69557"/>
                  <a:pt x="1621872" y="155359"/>
                </a:cubicBezTo>
                <a:lnTo>
                  <a:pt x="1621872" y="1466511"/>
                </a:lnTo>
                <a:cubicBezTo>
                  <a:pt x="1621872" y="1552313"/>
                  <a:pt x="1552315" y="1621870"/>
                  <a:pt x="1466513" y="1621870"/>
                </a:cubicBezTo>
                <a:lnTo>
                  <a:pt x="155359" y="1621870"/>
                </a:lnTo>
                <a:cubicBezTo>
                  <a:pt x="69557" y="1621870"/>
                  <a:pt x="0" y="1552313"/>
                  <a:pt x="0" y="1466511"/>
                </a:cubicBezTo>
                <a:lnTo>
                  <a:pt x="0" y="155359"/>
                </a:lnTo>
                <a:cubicBezTo>
                  <a:pt x="0" y="69557"/>
                  <a:pt x="69557" y="0"/>
                  <a:pt x="155359"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11" name="Picture Placeholder 10">
            <a:extLst>
              <a:ext uri="{FF2B5EF4-FFF2-40B4-BE49-F238E27FC236}">
                <a16:creationId xmlns:a16="http://schemas.microsoft.com/office/drawing/2014/main" id="{D035E1A0-A0A5-4438-AC4A-E8F3A45DC8E7}"/>
              </a:ext>
            </a:extLst>
          </p:cNvPr>
          <p:cNvSpPr>
            <a:spLocks noGrp="1"/>
          </p:cNvSpPr>
          <p:nvPr>
            <p:ph type="pic" sz="quarter" idx="11"/>
          </p:nvPr>
        </p:nvSpPr>
        <p:spPr>
          <a:xfrm>
            <a:off x="5285190" y="2639163"/>
            <a:ext cx="1621450" cy="3534631"/>
          </a:xfrm>
          <a:custGeom>
            <a:avLst/>
            <a:gdLst>
              <a:gd name="connsiteX0" fmla="*/ 88246 w 1621872"/>
              <a:gd name="connsiteY0" fmla="*/ 0 h 3534631"/>
              <a:gd name="connsiteX1" fmla="*/ 1533626 w 1621872"/>
              <a:gd name="connsiteY1" fmla="*/ 0 h 3534631"/>
              <a:gd name="connsiteX2" fmla="*/ 1621872 w 1621872"/>
              <a:gd name="connsiteY2" fmla="*/ 88246 h 3534631"/>
              <a:gd name="connsiteX3" fmla="*/ 1621872 w 1621872"/>
              <a:gd name="connsiteY3" fmla="*/ 3446385 h 3534631"/>
              <a:gd name="connsiteX4" fmla="*/ 1533626 w 1621872"/>
              <a:gd name="connsiteY4" fmla="*/ 3534631 h 3534631"/>
              <a:gd name="connsiteX5" fmla="*/ 88246 w 1621872"/>
              <a:gd name="connsiteY5" fmla="*/ 3534631 h 3534631"/>
              <a:gd name="connsiteX6" fmla="*/ 0 w 1621872"/>
              <a:gd name="connsiteY6" fmla="*/ 3446385 h 3534631"/>
              <a:gd name="connsiteX7" fmla="*/ 0 w 1621872"/>
              <a:gd name="connsiteY7" fmla="*/ 88246 h 3534631"/>
              <a:gd name="connsiteX8" fmla="*/ 88246 w 1621872"/>
              <a:gd name="connsiteY8" fmla="*/ 0 h 3534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1872" h="3534631">
                <a:moveTo>
                  <a:pt x="88246" y="0"/>
                </a:moveTo>
                <a:lnTo>
                  <a:pt x="1533626" y="0"/>
                </a:lnTo>
                <a:cubicBezTo>
                  <a:pt x="1582363" y="0"/>
                  <a:pt x="1621872" y="39509"/>
                  <a:pt x="1621872" y="88246"/>
                </a:cubicBezTo>
                <a:lnTo>
                  <a:pt x="1621872" y="3446385"/>
                </a:lnTo>
                <a:cubicBezTo>
                  <a:pt x="1621872" y="3495122"/>
                  <a:pt x="1582363" y="3534631"/>
                  <a:pt x="1533626" y="3534631"/>
                </a:cubicBezTo>
                <a:lnTo>
                  <a:pt x="88246" y="3534631"/>
                </a:lnTo>
                <a:cubicBezTo>
                  <a:pt x="39509" y="3534631"/>
                  <a:pt x="0" y="3495122"/>
                  <a:pt x="0" y="3446385"/>
                </a:cubicBezTo>
                <a:lnTo>
                  <a:pt x="0" y="88246"/>
                </a:lnTo>
                <a:cubicBezTo>
                  <a:pt x="0" y="39509"/>
                  <a:pt x="39509" y="0"/>
                  <a:pt x="88246"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9" name="Slide number">
            <a:extLst>
              <a:ext uri="{FF2B5EF4-FFF2-40B4-BE49-F238E27FC236}">
                <a16:creationId xmlns:a16="http://schemas.microsoft.com/office/drawing/2014/main" id="{B75E9EC7-9153-42F4-A3A6-60EA077AC57E}"/>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56040920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Titre et contenu">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267B77A6-BBD7-4B46-AEC9-998BEDA88696}"/>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17" name="Forme libre 2">
            <a:extLst>
              <a:ext uri="{FF2B5EF4-FFF2-40B4-BE49-F238E27FC236}">
                <a16:creationId xmlns:a16="http://schemas.microsoft.com/office/drawing/2014/main" id="{51313C93-D180-4E7B-818A-547B258A9F1B}"/>
              </a:ext>
            </a:extLst>
          </p:cNvPr>
          <p:cNvSpPr/>
          <p:nvPr userDrawn="1"/>
        </p:nvSpPr>
        <p:spPr>
          <a:xfrm>
            <a:off x="3887343" y="895"/>
            <a:ext cx="6655344"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8" name="Forme libre 3">
            <a:extLst>
              <a:ext uri="{FF2B5EF4-FFF2-40B4-BE49-F238E27FC236}">
                <a16:creationId xmlns:a16="http://schemas.microsoft.com/office/drawing/2014/main" id="{ECBC3560-3245-45DF-AF29-0154EBD0AE3B}"/>
              </a:ext>
            </a:extLst>
          </p:cNvPr>
          <p:cNvSpPr/>
          <p:nvPr userDrawn="1"/>
        </p:nvSpPr>
        <p:spPr>
          <a:xfrm>
            <a:off x="2887551" y="895"/>
            <a:ext cx="6658358" cy="6856213"/>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20" name="Forme libre 4">
            <a:extLst>
              <a:ext uri="{FF2B5EF4-FFF2-40B4-BE49-F238E27FC236}">
                <a16:creationId xmlns:a16="http://schemas.microsoft.com/office/drawing/2014/main" id="{6B1CB72E-4E59-40AD-9755-0FAF811CD813}"/>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2D85729-4509-44D9-B101-22B5DF36D99F}"/>
              </a:ext>
            </a:extLst>
          </p:cNvPr>
          <p:cNvSpPr>
            <a:spLocks noGrp="1"/>
          </p:cNvSpPr>
          <p:nvPr>
            <p:ph type="sldNum" sz="quarter" idx="12"/>
          </p:nvPr>
        </p:nvSpPr>
        <p:spPr>
          <a:xfrm>
            <a:off x="9443165" y="6508784"/>
            <a:ext cx="2742486" cy="365125"/>
          </a:xfrm>
          <a:prstGeom prst="rect">
            <a:avLst/>
          </a:prstGeom>
        </p:spPr>
        <p:txBody>
          <a:bodyPr/>
          <a:lstStyle/>
          <a:p>
            <a:fld id="{FDF5FF1D-9E7C-402F-92E4-9E95FC4A7F75}" type="slidenum">
              <a:rPr lang="fr-FR" smtClean="0"/>
              <a:t>‹N›</a:t>
            </a:fld>
            <a:endParaRPr lang="fr-FR"/>
          </a:p>
        </p:txBody>
      </p:sp>
      <p:sp>
        <p:nvSpPr>
          <p:cNvPr id="21" name="Titre 1">
            <a:extLst>
              <a:ext uri="{FF2B5EF4-FFF2-40B4-BE49-F238E27FC236}">
                <a16:creationId xmlns:a16="http://schemas.microsoft.com/office/drawing/2014/main" id="{E12F35FB-2851-4C85-8526-14EA915B1CC4}"/>
              </a:ext>
            </a:extLst>
          </p:cNvPr>
          <p:cNvSpPr>
            <a:spLocks noGrp="1"/>
          </p:cNvSpPr>
          <p:nvPr>
            <p:ph type="title"/>
          </p:nvPr>
        </p:nvSpPr>
        <p:spPr>
          <a:xfrm>
            <a:off x="359183" y="98875"/>
            <a:ext cx="7464760" cy="842421"/>
          </a:xfrm>
        </p:spPr>
        <p:txBody>
          <a:bodyPr>
            <a:normAutofit/>
          </a:bodyPr>
          <a:lstStyle>
            <a:lvl1pPr>
              <a:defRPr sz="3999" b="1">
                <a:solidFill>
                  <a:srgbClr val="5CDBED"/>
                </a:solidFill>
              </a:defRPr>
            </a:lvl1pPr>
          </a:lstStyle>
          <a:p>
            <a:r>
              <a:rPr lang="fr-FR"/>
              <a:t>Modifiez le style du titre</a:t>
            </a:r>
          </a:p>
        </p:txBody>
      </p:sp>
      <p:sp>
        <p:nvSpPr>
          <p:cNvPr id="22" name="Espace réservé du contenu 2">
            <a:extLst>
              <a:ext uri="{FF2B5EF4-FFF2-40B4-BE49-F238E27FC236}">
                <a16:creationId xmlns:a16="http://schemas.microsoft.com/office/drawing/2014/main" id="{321CAE11-D4FD-4D32-B74E-5057D2CED159}"/>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1" name="Slide number">
            <a:extLst>
              <a:ext uri="{FF2B5EF4-FFF2-40B4-BE49-F238E27FC236}">
                <a16:creationId xmlns:a16="http://schemas.microsoft.com/office/drawing/2014/main" id="{78891D12-08C1-42D1-8127-979EA6DA0A65}"/>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626781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360A1B4-B33D-D765-8DEC-7D2BAF07CFB7}"/>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6F4F803F-1AEF-7F94-973B-E187F10EB73B}"/>
              </a:ext>
            </a:extLst>
          </p:cNvPr>
          <p:cNvSpPr>
            <a:spLocks noGrp="1"/>
          </p:cNvSpPr>
          <p:nvPr>
            <p:ph type="dt" sz="half" idx="10"/>
          </p:nvPr>
        </p:nvSpPr>
        <p:spPr/>
        <p:txBody>
          <a:bodyPr/>
          <a:lstStyle/>
          <a:p>
            <a:endParaRPr lang="fr-FR"/>
          </a:p>
        </p:txBody>
      </p:sp>
      <p:sp>
        <p:nvSpPr>
          <p:cNvPr id="4" name="Segnaposto piè di pagina 3">
            <a:extLst>
              <a:ext uri="{FF2B5EF4-FFF2-40B4-BE49-F238E27FC236}">
                <a16:creationId xmlns:a16="http://schemas.microsoft.com/office/drawing/2014/main" id="{14EA41DF-8E60-E223-19D8-489BAC04799C}"/>
              </a:ext>
            </a:extLst>
          </p:cNvPr>
          <p:cNvSpPr>
            <a:spLocks noGrp="1"/>
          </p:cNvSpPr>
          <p:nvPr>
            <p:ph type="ftr" sz="quarter" idx="11"/>
          </p:nvPr>
        </p:nvSpPr>
        <p:spPr/>
        <p:txBody>
          <a:bodyPr/>
          <a:lstStyle/>
          <a:p>
            <a:endParaRPr lang="fr-FR"/>
          </a:p>
        </p:txBody>
      </p:sp>
      <p:sp>
        <p:nvSpPr>
          <p:cNvPr id="5" name="Segnaposto numero diapositiva 4">
            <a:extLst>
              <a:ext uri="{FF2B5EF4-FFF2-40B4-BE49-F238E27FC236}">
                <a16:creationId xmlns:a16="http://schemas.microsoft.com/office/drawing/2014/main" id="{182CCC93-728A-01AF-06AA-9897C91BF496}"/>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274543796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_Titre et contenu">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3CF3EE01-B7E9-49F2-9E95-9490CBDB5CB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580467" y="1786"/>
            <a:ext cx="8608358" cy="6856214"/>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14" name="Forme libre 4">
            <a:extLst>
              <a:ext uri="{FF2B5EF4-FFF2-40B4-BE49-F238E27FC236}">
                <a16:creationId xmlns:a16="http://schemas.microsoft.com/office/drawing/2014/main" id="{ECD13681-8E95-43A0-9FA4-E97833C054FF}"/>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6" name="Espace réservé du contenu 2">
            <a:extLst>
              <a:ext uri="{FF2B5EF4-FFF2-40B4-BE49-F238E27FC236}">
                <a16:creationId xmlns:a16="http://schemas.microsoft.com/office/drawing/2014/main" id="{2A03AE89-49BD-4F1C-A620-9EC75D2C6E62}"/>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0" name="Slide number">
            <a:extLst>
              <a:ext uri="{FF2B5EF4-FFF2-40B4-BE49-F238E27FC236}">
                <a16:creationId xmlns:a16="http://schemas.microsoft.com/office/drawing/2014/main" id="{8980DC0F-4F5E-4A63-A768-C5B377B91151}"/>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406166790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6_Titre et contenu">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2F20C2D6-E978-48E1-B8CE-1F1985FCF11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179100" y="0"/>
            <a:ext cx="9009725" cy="6858000"/>
          </a:xfrm>
          <a:prstGeom prst="rect">
            <a:avLst/>
          </a:prstGeom>
        </p:spPr>
      </p:pic>
      <p:sp>
        <p:nvSpPr>
          <p:cNvPr id="8" name="Forme libre 2">
            <a:extLst>
              <a:ext uri="{FF2B5EF4-FFF2-40B4-BE49-F238E27FC236}">
                <a16:creationId xmlns:a16="http://schemas.microsoft.com/office/drawing/2014/main" id="{8D9743D3-FC00-4621-AD6F-C80E85D787B9}"/>
              </a:ext>
            </a:extLst>
          </p:cNvPr>
          <p:cNvSpPr/>
          <p:nvPr userDrawn="1"/>
        </p:nvSpPr>
        <p:spPr>
          <a:xfrm>
            <a:off x="3887343" y="894"/>
            <a:ext cx="6655344"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sp>
        <p:nvSpPr>
          <p:cNvPr id="9" name="Forme libre 3">
            <a:extLst>
              <a:ext uri="{FF2B5EF4-FFF2-40B4-BE49-F238E27FC236}">
                <a16:creationId xmlns:a16="http://schemas.microsoft.com/office/drawing/2014/main" id="{C351A23A-CD0A-44A9-B39C-1C28A66AEA8B}"/>
              </a:ext>
            </a:extLst>
          </p:cNvPr>
          <p:cNvSpPr/>
          <p:nvPr userDrawn="1"/>
        </p:nvSpPr>
        <p:spPr>
          <a:xfrm>
            <a:off x="2887551" y="894"/>
            <a:ext cx="6658358" cy="6857106"/>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8"/>
          </a:p>
        </p:txBody>
      </p:sp>
      <p:pic>
        <p:nvPicPr>
          <p:cNvPr id="10" name="Image 9">
            <a:extLst>
              <a:ext uri="{FF2B5EF4-FFF2-40B4-BE49-F238E27FC236}">
                <a16:creationId xmlns:a16="http://schemas.microsoft.com/office/drawing/2014/main" id="{EDA05870-152C-4288-BC6D-AB1E079AC37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369468" y="2"/>
            <a:ext cx="6338088" cy="6857999"/>
          </a:xfrm>
          <a:prstGeom prst="rect">
            <a:avLst/>
          </a:prstGeom>
        </p:spPr>
      </p:pic>
      <p:sp>
        <p:nvSpPr>
          <p:cNvPr id="14" name="Forme libre 4">
            <a:extLst>
              <a:ext uri="{FF2B5EF4-FFF2-40B4-BE49-F238E27FC236}">
                <a16:creationId xmlns:a16="http://schemas.microsoft.com/office/drawing/2014/main" id="{398F664A-D74B-4DDE-B9D5-EF0CF72E705B}"/>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3" name="Espace réservé du contenu 2">
            <a:extLst>
              <a:ext uri="{FF2B5EF4-FFF2-40B4-BE49-F238E27FC236}">
                <a16:creationId xmlns:a16="http://schemas.microsoft.com/office/drawing/2014/main" id="{866D5A15-09A1-4095-A88A-B4C744975E07}"/>
              </a:ext>
            </a:extLst>
          </p:cNvPr>
          <p:cNvSpPr>
            <a:spLocks noGrp="1"/>
          </p:cNvSpPr>
          <p:nvPr>
            <p:ph idx="1"/>
          </p:nvPr>
        </p:nvSpPr>
        <p:spPr>
          <a:xfrm>
            <a:off x="354013" y="1227533"/>
            <a:ext cx="5475113" cy="503486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EF24132-A840-4E41-8F39-7B9F58BDD0D6}"/>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BF776CD1-0174-49FB-88C1-59D33EA9548F}"/>
              </a:ext>
            </a:extLst>
          </p:cNvPr>
          <p:cNvSpPr>
            <a:spLocks noGrp="1"/>
          </p:cNvSpPr>
          <p:nvPr>
            <p:ph type="ftr" sz="quarter" idx="11"/>
          </p:nvPr>
        </p:nvSpPr>
        <p:spPr/>
        <p:txBody>
          <a:bodyPr/>
          <a:lstStyle/>
          <a:p>
            <a:endParaRPr lang="fr-FR"/>
          </a:p>
        </p:txBody>
      </p:sp>
      <p:sp>
        <p:nvSpPr>
          <p:cNvPr id="15" name="Titre 1">
            <a:extLst>
              <a:ext uri="{FF2B5EF4-FFF2-40B4-BE49-F238E27FC236}">
                <a16:creationId xmlns:a16="http://schemas.microsoft.com/office/drawing/2014/main" id="{5A7126DF-735D-4828-86B3-64472E00D896}"/>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
        <p:nvSpPr>
          <p:cNvPr id="11" name="Slide number">
            <a:extLst>
              <a:ext uri="{FF2B5EF4-FFF2-40B4-BE49-F238E27FC236}">
                <a16:creationId xmlns:a16="http://schemas.microsoft.com/office/drawing/2014/main" id="{39CE4FF8-53E8-45E8-838E-68043E4C5C90}"/>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425109168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Titre de section">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7BABA209-CC5E-4313-BA59-AAEF8A7DC930}"/>
              </a:ext>
            </a:extLst>
          </p:cNvPr>
          <p:cNvPicPr>
            <a:picLocks noChangeAspect="1"/>
          </p:cNvPicPr>
          <p:nvPr userDrawn="1"/>
        </p:nvPicPr>
        <p:blipFill>
          <a:blip r:embed="rId2"/>
          <a:stretch>
            <a:fillRect/>
          </a:stretch>
        </p:blipFill>
        <p:spPr>
          <a:xfrm>
            <a:off x="3560495" y="893"/>
            <a:ext cx="8625156" cy="6856214"/>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A5D725FD-8597-4195-B2BC-61895E02BB75}"/>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
        <p:nvSpPr>
          <p:cNvPr id="12" name="Slide number">
            <a:extLst>
              <a:ext uri="{FF2B5EF4-FFF2-40B4-BE49-F238E27FC236}">
                <a16:creationId xmlns:a16="http://schemas.microsoft.com/office/drawing/2014/main" id="{4FD9AAB0-FF74-4288-937C-98B6580C88F5}"/>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89590312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AEB6939C-D94C-4D99-9C78-9DCA09A7EBF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04504" y="0"/>
            <a:ext cx="10284321"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3" name="Espace réservé du contenu 2">
            <a:extLst>
              <a:ext uri="{FF2B5EF4-FFF2-40B4-BE49-F238E27FC236}">
                <a16:creationId xmlns:a16="http://schemas.microsoft.com/office/drawing/2014/main" id="{D259090D-7629-4E10-8346-2C7F69D28B0D}"/>
              </a:ext>
            </a:extLst>
          </p:cNvPr>
          <p:cNvSpPr>
            <a:spLocks noGrp="1"/>
          </p:cNvSpPr>
          <p:nvPr>
            <p:ph idx="1"/>
          </p:nvPr>
        </p:nvSpPr>
        <p:spPr>
          <a:xfrm>
            <a:off x="354013" y="1911063"/>
            <a:ext cx="5604740" cy="4351338"/>
          </a:xfrm>
        </p:spPr>
        <p:txBody>
          <a:bodyPr/>
          <a:lstStyle>
            <a:lvl1pPr>
              <a:defRPr>
                <a:solidFill>
                  <a:srgbClr val="17375E"/>
                </a:solidFill>
              </a:defRPr>
            </a:lvl1pPr>
            <a:lvl2pPr>
              <a:defRPr>
                <a:solidFill>
                  <a:srgbClr val="17375E"/>
                </a:solidFill>
              </a:defRPr>
            </a:lvl2pPr>
            <a:lvl3pPr>
              <a:defRPr>
                <a:solidFill>
                  <a:srgbClr val="17375E"/>
                </a:solidFill>
              </a:defRPr>
            </a:lvl3pPr>
            <a:lvl4pPr>
              <a:defRPr>
                <a:solidFill>
                  <a:srgbClr val="17375E"/>
                </a:solidFill>
              </a:defRPr>
            </a:lvl4pPr>
            <a:lvl5pPr>
              <a:defRPr>
                <a:solidFill>
                  <a:srgbClr val="17375E"/>
                </a:solidFill>
              </a:defRPr>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4" name="Titre 1">
            <a:extLst>
              <a:ext uri="{FF2B5EF4-FFF2-40B4-BE49-F238E27FC236}">
                <a16:creationId xmlns:a16="http://schemas.microsoft.com/office/drawing/2014/main" id="{C790E358-7A91-43BA-B2C6-78B118E3CF77}"/>
              </a:ext>
            </a:extLst>
          </p:cNvPr>
          <p:cNvSpPr txBox="1">
            <a:spLocks/>
          </p:cNvSpPr>
          <p:nvPr userDrawn="1"/>
        </p:nvSpPr>
        <p:spPr>
          <a:xfrm>
            <a:off x="359183" y="98875"/>
            <a:ext cx="7464760" cy="842421"/>
          </a:xfrm>
          <a:prstGeom prst="rect">
            <a:avLst/>
          </a:prstGeom>
        </p:spPr>
        <p:txBody>
          <a:bodyPr vert="horz" lIns="91416" tIns="45708" rIns="91416" bIns="45708" rtlCol="0" anchor="ctr">
            <a:normAutofit/>
          </a:bodyPr>
          <a:lstStyle>
            <a:lvl1pPr algn="l" defTabSz="914400" rtl="0" eaLnBrk="1" latinLnBrk="0" hangingPunct="1">
              <a:lnSpc>
                <a:spcPct val="90000"/>
              </a:lnSpc>
              <a:spcBef>
                <a:spcPct val="0"/>
              </a:spcBef>
              <a:buNone/>
              <a:defRPr sz="4000" b="1" kern="1200">
                <a:solidFill>
                  <a:srgbClr val="5CDBED"/>
                </a:solidFill>
                <a:latin typeface="+mj-lt"/>
                <a:ea typeface="+mj-ea"/>
                <a:cs typeface="+mj-cs"/>
              </a:defRPr>
            </a:lvl1pPr>
          </a:lstStyle>
          <a:p>
            <a:r>
              <a:rPr lang="fr-FR" sz="3999"/>
              <a:t>Modifiez le style du titre</a:t>
            </a:r>
          </a:p>
        </p:txBody>
      </p:sp>
      <p:sp>
        <p:nvSpPr>
          <p:cNvPr id="11" name="Slide number">
            <a:extLst>
              <a:ext uri="{FF2B5EF4-FFF2-40B4-BE49-F238E27FC236}">
                <a16:creationId xmlns:a16="http://schemas.microsoft.com/office/drawing/2014/main" id="{7EE20E8D-DF66-47E4-816C-D6CC68F2E674}"/>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34339773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_Titre de section">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CBB77000-62E9-419F-AAA0-D666BF135A3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912532" y="0"/>
            <a:ext cx="10276293" cy="6858000"/>
          </a:xfrm>
          <a:prstGeom prst="rect">
            <a:avLst/>
          </a:prstGeom>
        </p:spPr>
      </p:pic>
      <p:sp>
        <p:nvSpPr>
          <p:cNvPr id="8" name="Ellipse 7">
            <a:extLst>
              <a:ext uri="{FF2B5EF4-FFF2-40B4-BE49-F238E27FC236}">
                <a16:creationId xmlns:a16="http://schemas.microsoft.com/office/drawing/2014/main" id="{CC031DCE-C60B-43BF-8851-B148CD2DE36D}"/>
              </a:ext>
            </a:extLst>
          </p:cNvPr>
          <p:cNvSpPr/>
          <p:nvPr userDrawn="1"/>
        </p:nvSpPr>
        <p:spPr>
          <a:xfrm>
            <a:off x="-1305779" y="-909798"/>
            <a:ext cx="9712203" cy="8677595"/>
          </a:xfrm>
          <a:prstGeom prst="ellipse">
            <a:avLst/>
          </a:prstGeom>
          <a:solidFill>
            <a:srgbClr val="BBAC99">
              <a:alpha val="52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9" name="Ellipse 8">
            <a:extLst>
              <a:ext uri="{FF2B5EF4-FFF2-40B4-BE49-F238E27FC236}">
                <a16:creationId xmlns:a16="http://schemas.microsoft.com/office/drawing/2014/main" id="{49699C16-DC73-419C-B885-ED76D44B97B8}"/>
              </a:ext>
            </a:extLst>
          </p:cNvPr>
          <p:cNvSpPr/>
          <p:nvPr userDrawn="1"/>
        </p:nvSpPr>
        <p:spPr>
          <a:xfrm>
            <a:off x="-2195601" y="-909798"/>
            <a:ext cx="9712203" cy="8677595"/>
          </a:xfrm>
          <a:prstGeom prst="ellipse">
            <a:avLst/>
          </a:prstGeom>
          <a:solidFill>
            <a:schemeClr val="bg1">
              <a:alpha val="5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10" name="Ellipse 9">
            <a:extLst>
              <a:ext uri="{FF2B5EF4-FFF2-40B4-BE49-F238E27FC236}">
                <a16:creationId xmlns:a16="http://schemas.microsoft.com/office/drawing/2014/main" id="{E644AC81-6FEB-421B-B126-97288480DAE1}"/>
              </a:ext>
            </a:extLst>
          </p:cNvPr>
          <p:cNvSpPr/>
          <p:nvPr userDrawn="1"/>
        </p:nvSpPr>
        <p:spPr>
          <a:xfrm>
            <a:off x="-3283640" y="-909798"/>
            <a:ext cx="9712203" cy="867759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4" name="Espace réservé de la date 3">
            <a:extLst>
              <a:ext uri="{FF2B5EF4-FFF2-40B4-BE49-F238E27FC236}">
                <a16:creationId xmlns:a16="http://schemas.microsoft.com/office/drawing/2014/main" id="{970B7B59-0978-4596-AF16-8076CF237467}"/>
              </a:ext>
            </a:extLst>
          </p:cNvPr>
          <p:cNvSpPr>
            <a:spLocks noGrp="1"/>
          </p:cNvSpPr>
          <p:nvPr>
            <p:ph type="dt" sz="half" idx="10"/>
          </p:nvPr>
        </p:nvSpPr>
        <p:spPr/>
        <p:txBody>
          <a:bodyPr/>
          <a:lstStyle/>
          <a:p>
            <a:endParaRPr lang="fr-FR"/>
          </a:p>
        </p:txBody>
      </p:sp>
      <p:sp>
        <p:nvSpPr>
          <p:cNvPr id="5" name="Espace réservé du pied de page 4">
            <a:extLst>
              <a:ext uri="{FF2B5EF4-FFF2-40B4-BE49-F238E27FC236}">
                <a16:creationId xmlns:a16="http://schemas.microsoft.com/office/drawing/2014/main" id="{688D3F0E-298C-4FC3-872D-AFC75A850500}"/>
              </a:ext>
            </a:extLst>
          </p:cNvPr>
          <p:cNvSpPr>
            <a:spLocks noGrp="1"/>
          </p:cNvSpPr>
          <p:nvPr>
            <p:ph type="ftr" sz="quarter" idx="11"/>
          </p:nvPr>
        </p:nvSpPr>
        <p:spPr/>
        <p:txBody>
          <a:bodyPr/>
          <a:lstStyle/>
          <a:p>
            <a:endParaRPr lang="fr-FR"/>
          </a:p>
        </p:txBody>
      </p:sp>
      <p:sp>
        <p:nvSpPr>
          <p:cNvPr id="11" name="Slide number">
            <a:extLst>
              <a:ext uri="{FF2B5EF4-FFF2-40B4-BE49-F238E27FC236}">
                <a16:creationId xmlns:a16="http://schemas.microsoft.com/office/drawing/2014/main" id="{595AED69-56A5-4BA0-93E3-4E758B1480CD}"/>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27774846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_Portfoli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5E40AD89-ECB8-4595-BD4E-0DBFCB1ABE45}"/>
              </a:ext>
            </a:extLst>
          </p:cNvPr>
          <p:cNvSpPr>
            <a:spLocks noGrp="1"/>
          </p:cNvSpPr>
          <p:nvPr>
            <p:ph type="pic" sz="quarter" idx="12"/>
          </p:nvPr>
        </p:nvSpPr>
        <p:spPr>
          <a:xfrm>
            <a:off x="9939697" y="1"/>
            <a:ext cx="2249128" cy="2191363"/>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2" name="Picture Placeholder 11">
            <a:extLst>
              <a:ext uri="{FF2B5EF4-FFF2-40B4-BE49-F238E27FC236}">
                <a16:creationId xmlns:a16="http://schemas.microsoft.com/office/drawing/2014/main" id="{767C63A9-C99F-4C61-85C2-BACF70199E95}"/>
              </a:ext>
            </a:extLst>
          </p:cNvPr>
          <p:cNvSpPr>
            <a:spLocks noGrp="1"/>
          </p:cNvSpPr>
          <p:nvPr>
            <p:ph type="pic" sz="quarter" idx="13"/>
          </p:nvPr>
        </p:nvSpPr>
        <p:spPr>
          <a:xfrm>
            <a:off x="9939697" y="2316701"/>
            <a:ext cx="2249128" cy="2224598"/>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3" name="Picture Placeholder 12">
            <a:extLst>
              <a:ext uri="{FF2B5EF4-FFF2-40B4-BE49-F238E27FC236}">
                <a16:creationId xmlns:a16="http://schemas.microsoft.com/office/drawing/2014/main" id="{7F609813-0ED7-45B2-8C32-EEC437BF9561}"/>
              </a:ext>
            </a:extLst>
          </p:cNvPr>
          <p:cNvSpPr>
            <a:spLocks noGrp="1"/>
          </p:cNvSpPr>
          <p:nvPr>
            <p:ph type="pic" sz="quarter" idx="14"/>
          </p:nvPr>
        </p:nvSpPr>
        <p:spPr>
          <a:xfrm>
            <a:off x="9939697" y="4633402"/>
            <a:ext cx="2249128" cy="2224598"/>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10" name="Picture Placeholder 9">
            <a:extLst>
              <a:ext uri="{FF2B5EF4-FFF2-40B4-BE49-F238E27FC236}">
                <a16:creationId xmlns:a16="http://schemas.microsoft.com/office/drawing/2014/main" id="{B2046AB7-92C9-43EA-8F95-5119F4C3CD66}"/>
              </a:ext>
            </a:extLst>
          </p:cNvPr>
          <p:cNvSpPr>
            <a:spLocks noGrp="1"/>
          </p:cNvSpPr>
          <p:nvPr>
            <p:ph type="pic" sz="quarter" idx="11"/>
          </p:nvPr>
        </p:nvSpPr>
        <p:spPr>
          <a:xfrm>
            <a:off x="0" y="2191364"/>
            <a:ext cx="3891066" cy="4666637"/>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6" name="Slide number">
            <a:extLst>
              <a:ext uri="{FF2B5EF4-FFF2-40B4-BE49-F238E27FC236}">
                <a16:creationId xmlns:a16="http://schemas.microsoft.com/office/drawing/2014/main" id="{04FC4656-5886-4334-91AB-930D4800B62C}"/>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364628952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About us 4">
    <p:spTree>
      <p:nvGrpSpPr>
        <p:cNvPr id="1" name=""/>
        <p:cNvGrpSpPr/>
        <p:nvPr/>
      </p:nvGrpSpPr>
      <p:grpSpPr>
        <a:xfrm>
          <a:off x="0" y="0"/>
          <a:ext cx="0" cy="0"/>
          <a:chOff x="0" y="0"/>
          <a:chExt cx="0" cy="0"/>
        </a:xfrm>
      </p:grpSpPr>
      <p:sp>
        <p:nvSpPr>
          <p:cNvPr id="7" name="Graphic 7">
            <a:extLst>
              <a:ext uri="{FF2B5EF4-FFF2-40B4-BE49-F238E27FC236}">
                <a16:creationId xmlns:a16="http://schemas.microsoft.com/office/drawing/2014/main" id="{7097EB5F-3E1D-4050-B8C9-2F53E660576C}"/>
              </a:ext>
            </a:extLst>
          </p:cNvPr>
          <p:cNvSpPr/>
          <p:nvPr userDrawn="1"/>
        </p:nvSpPr>
        <p:spPr>
          <a:xfrm flipH="1">
            <a:off x="6671000" y="0"/>
            <a:ext cx="5517824" cy="6858000"/>
          </a:xfrm>
          <a:custGeom>
            <a:avLst/>
            <a:gdLst>
              <a:gd name="connsiteX0" fmla="*/ 3573392 w 3755288"/>
              <a:gd name="connsiteY0" fmla="*/ 1585991 h 3745837"/>
              <a:gd name="connsiteX1" fmla="*/ 3722429 w 3755288"/>
              <a:gd name="connsiteY1" fmla="*/ 1771822 h 3745837"/>
              <a:gd name="connsiteX2" fmla="*/ 3720327 w 3755288"/>
              <a:gd name="connsiteY2" fmla="*/ 1976587 h 3745837"/>
              <a:gd name="connsiteX3" fmla="*/ 3573392 w 3755288"/>
              <a:gd name="connsiteY3" fmla="*/ 2159847 h 3745837"/>
              <a:gd name="connsiteX4" fmla="*/ 3573392 w 3755288"/>
              <a:gd name="connsiteY4" fmla="*/ 3745838 h 3745837"/>
              <a:gd name="connsiteX5" fmla="*/ 0 w 3755288"/>
              <a:gd name="connsiteY5" fmla="*/ 3745838 h 3745837"/>
              <a:gd name="connsiteX6" fmla="*/ 0 w 3755288"/>
              <a:gd name="connsiteY6" fmla="*/ 0 h 3745837"/>
              <a:gd name="connsiteX7" fmla="*/ 3573392 w 3755288"/>
              <a:gd name="connsiteY7" fmla="*/ 0 h 3745837"/>
              <a:gd name="connsiteX8" fmla="*/ 3573392 w 3755288"/>
              <a:gd name="connsiteY8" fmla="*/ 1585991 h 374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55288" h="3745837">
                <a:moveTo>
                  <a:pt x="3573392" y="1585991"/>
                </a:moveTo>
                <a:lnTo>
                  <a:pt x="3722429" y="1771822"/>
                </a:lnTo>
                <a:cubicBezTo>
                  <a:pt x="3767047" y="1827455"/>
                  <a:pt x="3766113" y="1919552"/>
                  <a:pt x="3720327" y="1976587"/>
                </a:cubicBezTo>
                <a:lnTo>
                  <a:pt x="3573392" y="2159847"/>
                </a:lnTo>
                <a:lnTo>
                  <a:pt x="3573392" y="3745838"/>
                </a:lnTo>
                <a:lnTo>
                  <a:pt x="0" y="3745838"/>
                </a:lnTo>
                <a:lnTo>
                  <a:pt x="0" y="0"/>
                </a:lnTo>
                <a:lnTo>
                  <a:pt x="3573392" y="0"/>
                </a:lnTo>
                <a:lnTo>
                  <a:pt x="3573392" y="1585991"/>
                </a:lnTo>
                <a:close/>
              </a:path>
            </a:pathLst>
          </a:custGeom>
          <a:solidFill>
            <a:srgbClr val="F3F3F9"/>
          </a:solidFill>
          <a:ln w="7194" cap="flat">
            <a:noFill/>
            <a:prstDash val="solid"/>
            <a:miter/>
          </a:ln>
        </p:spPr>
        <p:txBody>
          <a:bodyPr rtlCol="0" anchor="ctr"/>
          <a:lstStyle/>
          <a:p>
            <a:endParaRPr lang="en-US" sz="1799"/>
          </a:p>
        </p:txBody>
      </p:sp>
      <p:sp>
        <p:nvSpPr>
          <p:cNvPr id="10" name="Picture Placeholder 9">
            <a:extLst>
              <a:ext uri="{FF2B5EF4-FFF2-40B4-BE49-F238E27FC236}">
                <a16:creationId xmlns:a16="http://schemas.microsoft.com/office/drawing/2014/main" id="{DFA07284-EA3A-4A06-AD0A-EED80E185506}"/>
              </a:ext>
            </a:extLst>
          </p:cNvPr>
          <p:cNvSpPr>
            <a:spLocks noGrp="1"/>
          </p:cNvSpPr>
          <p:nvPr>
            <p:ph type="pic" sz="quarter" idx="11"/>
          </p:nvPr>
        </p:nvSpPr>
        <p:spPr>
          <a:xfrm>
            <a:off x="7380390" y="0"/>
            <a:ext cx="4808435" cy="6858000"/>
          </a:xfrm>
          <a:custGeom>
            <a:avLst/>
            <a:gdLst>
              <a:gd name="connsiteX0" fmla="*/ 0 w 4809688"/>
              <a:gd name="connsiteY0" fmla="*/ 6090443 h 6858000"/>
              <a:gd name="connsiteX1" fmla="*/ 4087909 w 4809688"/>
              <a:gd name="connsiteY1" fmla="*/ 6090443 h 6858000"/>
              <a:gd name="connsiteX2" fmla="*/ 4809688 w 4809688"/>
              <a:gd name="connsiteY2" fmla="*/ 6812222 h 6858000"/>
              <a:gd name="connsiteX3" fmla="*/ 4809688 w 4809688"/>
              <a:gd name="connsiteY3" fmla="*/ 6858000 h 6858000"/>
              <a:gd name="connsiteX4" fmla="*/ 0 w 4809688"/>
              <a:gd name="connsiteY4" fmla="*/ 6858000 h 6858000"/>
              <a:gd name="connsiteX5" fmla="*/ 721759 w 4809688"/>
              <a:gd name="connsiteY5" fmla="*/ 0 h 6858000"/>
              <a:gd name="connsiteX6" fmla="*/ 4809688 w 4809688"/>
              <a:gd name="connsiteY6" fmla="*/ 0 h 6858000"/>
              <a:gd name="connsiteX7" fmla="*/ 4809688 w 4809688"/>
              <a:gd name="connsiteY7" fmla="*/ 3316821 h 6858000"/>
              <a:gd name="connsiteX8" fmla="*/ 4087909 w 4809688"/>
              <a:gd name="connsiteY8" fmla="*/ 4038600 h 6858000"/>
              <a:gd name="connsiteX9" fmla="*/ 0 w 4809688"/>
              <a:gd name="connsiteY9" fmla="*/ 4038600 h 6858000"/>
              <a:gd name="connsiteX10" fmla="*/ 0 w 4809688"/>
              <a:gd name="connsiteY10" fmla="*/ 721778 h 6858000"/>
              <a:gd name="connsiteX11" fmla="*/ 647981 w 4809688"/>
              <a:gd name="connsiteY11" fmla="*/ 372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9688" h="6858000">
                <a:moveTo>
                  <a:pt x="0" y="6090443"/>
                </a:moveTo>
                <a:lnTo>
                  <a:pt x="4087909" y="6090443"/>
                </a:lnTo>
                <a:cubicBezTo>
                  <a:pt x="4486537" y="6090443"/>
                  <a:pt x="4809688" y="6413594"/>
                  <a:pt x="4809688" y="6812222"/>
                </a:cubicBezTo>
                <a:lnTo>
                  <a:pt x="4809688" y="6858000"/>
                </a:lnTo>
                <a:lnTo>
                  <a:pt x="0" y="6858000"/>
                </a:lnTo>
                <a:close/>
                <a:moveTo>
                  <a:pt x="721759" y="0"/>
                </a:moveTo>
                <a:lnTo>
                  <a:pt x="4809688" y="0"/>
                </a:lnTo>
                <a:lnTo>
                  <a:pt x="4809688" y="3316821"/>
                </a:lnTo>
                <a:cubicBezTo>
                  <a:pt x="4809688" y="3715449"/>
                  <a:pt x="4486537" y="4038600"/>
                  <a:pt x="4087909" y="4038600"/>
                </a:cubicBezTo>
                <a:lnTo>
                  <a:pt x="0" y="4038600"/>
                </a:lnTo>
                <a:lnTo>
                  <a:pt x="0" y="721778"/>
                </a:lnTo>
                <a:cubicBezTo>
                  <a:pt x="0" y="348064"/>
                  <a:pt x="284020" y="40688"/>
                  <a:pt x="647981" y="3726"/>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4" name="Slide number">
            <a:extLst>
              <a:ext uri="{FF2B5EF4-FFF2-40B4-BE49-F238E27FC236}">
                <a16:creationId xmlns:a16="http://schemas.microsoft.com/office/drawing/2014/main" id="{14D8F16A-A63D-46B2-B980-5AD35915FE0A}"/>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69741605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1_About us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57D7D5D-07F5-4D1C-BBFB-C89E11CFB1BC}"/>
              </a:ext>
            </a:extLst>
          </p:cNvPr>
          <p:cNvSpPr>
            <a:spLocks noGrp="1"/>
          </p:cNvSpPr>
          <p:nvPr>
            <p:ph type="pic" sz="quarter" idx="12"/>
          </p:nvPr>
        </p:nvSpPr>
        <p:spPr>
          <a:xfrm>
            <a:off x="1880714" y="4613940"/>
            <a:ext cx="891060" cy="891292"/>
          </a:xfrm>
          <a:custGeom>
            <a:avLst/>
            <a:gdLst>
              <a:gd name="connsiteX0" fmla="*/ 354853 w 709706"/>
              <a:gd name="connsiteY0" fmla="*/ 0 h 709706"/>
              <a:gd name="connsiteX1" fmla="*/ 709706 w 709706"/>
              <a:gd name="connsiteY1" fmla="*/ 354853 h 709706"/>
              <a:gd name="connsiteX2" fmla="*/ 354853 w 709706"/>
              <a:gd name="connsiteY2" fmla="*/ 709706 h 709706"/>
              <a:gd name="connsiteX3" fmla="*/ 0 w 709706"/>
              <a:gd name="connsiteY3" fmla="*/ 354853 h 709706"/>
              <a:gd name="connsiteX4" fmla="*/ 354853 w 709706"/>
              <a:gd name="connsiteY4" fmla="*/ 0 h 70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706" h="709706">
                <a:moveTo>
                  <a:pt x="354853" y="0"/>
                </a:moveTo>
                <a:cubicBezTo>
                  <a:pt x="550833" y="0"/>
                  <a:pt x="709706" y="158873"/>
                  <a:pt x="709706" y="354853"/>
                </a:cubicBezTo>
                <a:cubicBezTo>
                  <a:pt x="709706" y="550833"/>
                  <a:pt x="550833" y="709706"/>
                  <a:pt x="354853" y="709706"/>
                </a:cubicBezTo>
                <a:cubicBezTo>
                  <a:pt x="158873" y="709706"/>
                  <a:pt x="0" y="550833"/>
                  <a:pt x="0" y="354853"/>
                </a:cubicBezTo>
                <a:cubicBezTo>
                  <a:pt x="0" y="158873"/>
                  <a:pt x="158873" y="0"/>
                  <a:pt x="354853"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8" name="Picture Placeholder 9">
            <a:extLst>
              <a:ext uri="{FF2B5EF4-FFF2-40B4-BE49-F238E27FC236}">
                <a16:creationId xmlns:a16="http://schemas.microsoft.com/office/drawing/2014/main" id="{8084CA13-1BB4-41A5-9E5E-45DAE17D6F2E}"/>
              </a:ext>
            </a:extLst>
          </p:cNvPr>
          <p:cNvSpPr>
            <a:spLocks noGrp="1"/>
          </p:cNvSpPr>
          <p:nvPr>
            <p:ph type="pic" sz="quarter" idx="11"/>
          </p:nvPr>
        </p:nvSpPr>
        <p:spPr>
          <a:xfrm>
            <a:off x="7303772" y="1"/>
            <a:ext cx="4885054" cy="6858000"/>
          </a:xfrm>
          <a:prstGeom prst="rect">
            <a:avLst/>
          </a:prstGeom>
          <a:pattFill prst="pct5">
            <a:fgClr>
              <a:schemeClr val="accent1"/>
            </a:fgClr>
            <a:bgClr>
              <a:schemeClr val="bg1"/>
            </a:bgClr>
          </a:pattFill>
        </p:spPr>
        <p:txBody>
          <a:bodyPr wrap="square">
            <a:noAutofit/>
          </a:bodyPr>
          <a:lstStyle>
            <a:lvl1pPr>
              <a:defRPr sz="1200"/>
            </a:lvl1pPr>
          </a:lstStyle>
          <a:p>
            <a:endParaRPr lang="en-US"/>
          </a:p>
        </p:txBody>
      </p:sp>
      <p:sp>
        <p:nvSpPr>
          <p:cNvPr id="6" name="Freeform: Shape 5">
            <a:extLst>
              <a:ext uri="{FF2B5EF4-FFF2-40B4-BE49-F238E27FC236}">
                <a16:creationId xmlns:a16="http://schemas.microsoft.com/office/drawing/2014/main" id="{3996ACE5-9E6E-4F52-B8E3-00185F3083F8}"/>
              </a:ext>
            </a:extLst>
          </p:cNvPr>
          <p:cNvSpPr/>
          <p:nvPr userDrawn="1"/>
        </p:nvSpPr>
        <p:spPr>
          <a:xfrm>
            <a:off x="2" y="2286512"/>
            <a:ext cx="428217" cy="2963801"/>
          </a:xfrm>
          <a:custGeom>
            <a:avLst/>
            <a:gdLst>
              <a:gd name="connsiteX0" fmla="*/ 0 w 428329"/>
              <a:gd name="connsiteY0" fmla="*/ 0 h 2963801"/>
              <a:gd name="connsiteX1" fmla="*/ 34167 w 428329"/>
              <a:gd name="connsiteY1" fmla="*/ 82256 h 2963801"/>
              <a:gd name="connsiteX2" fmla="*/ 59351 w 428329"/>
              <a:gd name="connsiteY2" fmla="*/ 2846709 h 2963801"/>
              <a:gd name="connsiteX3" fmla="*/ 0 w 428329"/>
              <a:gd name="connsiteY3" fmla="*/ 2963801 h 2963801"/>
            </a:gdLst>
            <a:ahLst/>
            <a:cxnLst>
              <a:cxn ang="0">
                <a:pos x="connsiteX0" y="connsiteY0"/>
              </a:cxn>
              <a:cxn ang="0">
                <a:pos x="connsiteX1" y="connsiteY1"/>
              </a:cxn>
              <a:cxn ang="0">
                <a:pos x="connsiteX2" y="connsiteY2"/>
              </a:cxn>
              <a:cxn ang="0">
                <a:pos x="connsiteX3" y="connsiteY3"/>
              </a:cxn>
            </a:cxnLst>
            <a:rect l="l" t="t" r="r" b="b"/>
            <a:pathLst>
              <a:path w="428329" h="2963801">
                <a:moveTo>
                  <a:pt x="0" y="0"/>
                </a:moveTo>
                <a:lnTo>
                  <a:pt x="34167" y="82256"/>
                </a:lnTo>
                <a:cubicBezTo>
                  <a:pt x="345350" y="797922"/>
                  <a:pt x="726372" y="1462197"/>
                  <a:pt x="59351" y="2846709"/>
                </a:cubicBezTo>
                <a:lnTo>
                  <a:pt x="0" y="2963801"/>
                </a:lnTo>
                <a:close/>
              </a:path>
            </a:pathLst>
          </a:custGeom>
          <a:solidFill>
            <a:srgbClr val="5CDB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5" name="Slide number">
            <a:extLst>
              <a:ext uri="{FF2B5EF4-FFF2-40B4-BE49-F238E27FC236}">
                <a16:creationId xmlns:a16="http://schemas.microsoft.com/office/drawing/2014/main" id="{FAB6FEFB-0331-4091-B266-C24F75E3D5B8}"/>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303901170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14_BLANK">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6D855B5-33FD-44AC-8D70-82F93AFAD4DA}"/>
              </a:ext>
            </a:extLst>
          </p:cNvPr>
          <p:cNvSpPr>
            <a:spLocks noGrp="1"/>
          </p:cNvSpPr>
          <p:nvPr>
            <p:ph type="body" sz="quarter" idx="10" hasCustomPrompt="1"/>
          </p:nvPr>
        </p:nvSpPr>
        <p:spPr>
          <a:xfrm>
            <a:off x="1197553" y="539316"/>
            <a:ext cx="2242335" cy="492443"/>
          </a:xfrm>
        </p:spPr>
        <p:txBody>
          <a:bodyPr tIns="0" bIns="0" anchor="ctr"/>
          <a:lstStyle>
            <a:lvl1pPr>
              <a:defRPr sz="1600" spc="0" baseline="0">
                <a:solidFill>
                  <a:schemeClr val="tx2"/>
                </a:solidFill>
              </a:defRPr>
            </a:lvl1pPr>
          </a:lstStyle>
          <a:p>
            <a:pPr lvl="0"/>
            <a:r>
              <a:rPr lang="en-US"/>
              <a:t>CLICK TO EDIT MASTER TEXT STYLES</a:t>
            </a:r>
          </a:p>
        </p:txBody>
      </p:sp>
      <p:sp>
        <p:nvSpPr>
          <p:cNvPr id="4" name="Text Placeholder 3">
            <a:extLst>
              <a:ext uri="{FF2B5EF4-FFF2-40B4-BE49-F238E27FC236}">
                <a16:creationId xmlns:a16="http://schemas.microsoft.com/office/drawing/2014/main" id="{11779AC8-33F0-47A5-8C0B-B60759134522}"/>
              </a:ext>
            </a:extLst>
          </p:cNvPr>
          <p:cNvSpPr>
            <a:spLocks noGrp="1"/>
          </p:cNvSpPr>
          <p:nvPr>
            <p:ph type="body" sz="quarter" idx="11"/>
          </p:nvPr>
        </p:nvSpPr>
        <p:spPr>
          <a:xfrm>
            <a:off x="457081" y="1265644"/>
            <a:ext cx="3962938" cy="276999"/>
          </a:xfrm>
        </p:spPr>
        <p:txBody>
          <a:bodyPr tIns="0" rIns="0" bIns="0"/>
          <a:lstStyle>
            <a:lvl1pPr>
              <a:defRPr sz="1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7" name="Text Placeholder 6">
            <a:extLst>
              <a:ext uri="{FF2B5EF4-FFF2-40B4-BE49-F238E27FC236}">
                <a16:creationId xmlns:a16="http://schemas.microsoft.com/office/drawing/2014/main" id="{C2ABD898-5940-4234-BE04-22A4B5EFAB25}"/>
              </a:ext>
            </a:extLst>
          </p:cNvPr>
          <p:cNvSpPr>
            <a:spLocks noGrp="1"/>
          </p:cNvSpPr>
          <p:nvPr>
            <p:ph type="body" sz="quarter" idx="12"/>
          </p:nvPr>
        </p:nvSpPr>
        <p:spPr>
          <a:xfrm>
            <a:off x="457080" y="3303362"/>
            <a:ext cx="3962939" cy="615553"/>
          </a:xfrm>
        </p:spPr>
        <p:txBody>
          <a:bodyPr/>
          <a:lstStyle>
            <a:lvl1pPr algn="l">
              <a:defRPr sz="2799" spc="0" baseline="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8" name="Text Placeholder 6">
            <a:extLst>
              <a:ext uri="{FF2B5EF4-FFF2-40B4-BE49-F238E27FC236}">
                <a16:creationId xmlns:a16="http://schemas.microsoft.com/office/drawing/2014/main" id="{1092CC28-3B00-4BED-81DB-23E11FF5637E}"/>
              </a:ext>
            </a:extLst>
          </p:cNvPr>
          <p:cNvSpPr>
            <a:spLocks noGrp="1"/>
          </p:cNvSpPr>
          <p:nvPr>
            <p:ph type="body" sz="quarter" idx="13"/>
          </p:nvPr>
        </p:nvSpPr>
        <p:spPr>
          <a:xfrm>
            <a:off x="457080" y="4039951"/>
            <a:ext cx="3369206" cy="276999"/>
          </a:xfrm>
        </p:spPr>
        <p:txBody>
          <a:bodyPr tIns="0"/>
          <a:lstStyle>
            <a:lvl1pPr marL="171399" indent="-171399" algn="l">
              <a:spcAft>
                <a:spcPts val="400"/>
              </a:spcAft>
              <a:buFont typeface="Arial" panose="020B0604020202020204" pitchFamily="34" charset="0"/>
              <a:buChar char="•"/>
              <a:defRPr sz="1200" spc="0" baseline="0">
                <a:solidFill>
                  <a:schemeClr val="tx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a:t>
            </a:r>
          </a:p>
        </p:txBody>
      </p:sp>
      <p:sp>
        <p:nvSpPr>
          <p:cNvPr id="12" name="Rectangle 11">
            <a:extLst>
              <a:ext uri="{FF2B5EF4-FFF2-40B4-BE49-F238E27FC236}">
                <a16:creationId xmlns:a16="http://schemas.microsoft.com/office/drawing/2014/main" id="{1E19E872-5140-45A8-B62A-46E06508F02A}"/>
              </a:ext>
            </a:extLst>
          </p:cNvPr>
          <p:cNvSpPr/>
          <p:nvPr userDrawn="1"/>
        </p:nvSpPr>
        <p:spPr bwMode="auto">
          <a:xfrm>
            <a:off x="6094412" y="0"/>
            <a:ext cx="609441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2" tIns="146266" rIns="182832" bIns="146266"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8">
            <a:extLst>
              <a:ext uri="{FF2B5EF4-FFF2-40B4-BE49-F238E27FC236}">
                <a16:creationId xmlns:a16="http://schemas.microsoft.com/office/drawing/2014/main" id="{BF846DF2-9D26-41A1-9445-FC25853E7590}"/>
              </a:ext>
            </a:extLst>
          </p:cNvPr>
          <p:cNvGrpSpPr/>
          <p:nvPr userDrawn="1"/>
        </p:nvGrpSpPr>
        <p:grpSpPr>
          <a:xfrm>
            <a:off x="475365" y="493777"/>
            <a:ext cx="583161" cy="583943"/>
            <a:chOff x="437407" y="353055"/>
            <a:chExt cx="583313" cy="583943"/>
          </a:xfrm>
        </p:grpSpPr>
        <p:sp>
          <p:nvSpPr>
            <p:cNvPr id="10" name="Oval 9">
              <a:extLst>
                <a:ext uri="{FF2B5EF4-FFF2-40B4-BE49-F238E27FC236}">
                  <a16:creationId xmlns:a16="http://schemas.microsoft.com/office/drawing/2014/main" id="{82B880B5-5C73-49E7-851D-F3529FC5ADFA}"/>
                </a:ext>
              </a:extLst>
            </p:cNvPr>
            <p:cNvSpPr/>
            <p:nvPr/>
          </p:nvSpPr>
          <p:spPr bwMode="auto">
            <a:xfrm>
              <a:off x="437407" y="353055"/>
              <a:ext cx="583313" cy="583943"/>
            </a:xfrm>
            <a:prstGeom prst="ellipse">
              <a:avLst/>
            </a:prstGeom>
            <a:solidFill>
              <a:schemeClr val="accent5"/>
            </a:solidFill>
            <a:ln w="5715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192" fontAlgn="base">
                <a:lnSpc>
                  <a:spcPct val="90000"/>
                </a:lnSpc>
                <a:spcBef>
                  <a:spcPct val="0"/>
                </a:spcBef>
                <a:spcAft>
                  <a:spcPct val="0"/>
                </a:spcAft>
              </a:pPr>
              <a:endParaRPr lang="en-US" sz="2399">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CD8191C7-7785-4DB3-95C5-65C43816F2ED}"/>
                </a:ext>
              </a:extLst>
            </p:cNvPr>
            <p:cNvPicPr>
              <a:picLocks noChangeAspect="1"/>
            </p:cNvPicPr>
            <p:nvPr/>
          </p:nvPicPr>
          <p:blipFill>
            <a:blip r:embed="rId2" cstate="screen">
              <a:extLst>
                <a:ext uri="{28A0092B-C50C-407E-A947-70E740481C1C}">
                  <a14:useLocalDpi xmlns:a14="http://schemas.microsoft.com/office/drawing/2010/main"/>
                </a:ext>
              </a:extLst>
            </a:blip>
            <a:srcRect/>
            <a:stretch/>
          </p:blipFill>
          <p:spPr>
            <a:xfrm>
              <a:off x="564564" y="478120"/>
              <a:ext cx="328999" cy="333813"/>
            </a:xfrm>
            <a:prstGeom prst="rect">
              <a:avLst/>
            </a:prstGeom>
          </p:spPr>
        </p:pic>
      </p:grpSp>
      <p:sp>
        <p:nvSpPr>
          <p:cNvPr id="13" name="Slide number">
            <a:extLst>
              <a:ext uri="{FF2B5EF4-FFF2-40B4-BE49-F238E27FC236}">
                <a16:creationId xmlns:a16="http://schemas.microsoft.com/office/drawing/2014/main" id="{E2B4B672-61EE-4153-BD74-499D3C39280F}"/>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84164230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7982" y="365126"/>
            <a:ext cx="10512862" cy="768350"/>
          </a:xfrm>
        </p:spPr>
        <p:txBody>
          <a:bodyPr/>
          <a:lstStyle>
            <a:lvl1pPr algn="ctr">
              <a:defRPr/>
            </a:lvl1pPr>
          </a:lstStyle>
          <a:p>
            <a:r>
              <a:rPr lang="en-US"/>
              <a:t>Click to edit Master 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735325" y="6356351"/>
            <a:ext cx="2844059" cy="365125"/>
          </a:xfrm>
          <a:prstGeom prst="rect">
            <a:avLst/>
          </a:prstGeom>
        </p:spPr>
        <p:txBody>
          <a:bodyPr/>
          <a:lstStyle/>
          <a:p>
            <a:fld id="{8A606CC1-1436-4FA3-B5BE-7FF06ED26E03}" type="slidenum">
              <a:rPr lang="en-US" smtClean="0"/>
              <a:t>‹N›</a:t>
            </a:fld>
            <a:endParaRPr lang="en-US"/>
          </a:p>
        </p:txBody>
      </p:sp>
      <p:cxnSp>
        <p:nvCxnSpPr>
          <p:cNvPr id="7" name="Straight Connector 6"/>
          <p:cNvCxnSpPr/>
          <p:nvPr userDrawn="1"/>
        </p:nvCxnSpPr>
        <p:spPr>
          <a:xfrm>
            <a:off x="4713647" y="1133476"/>
            <a:ext cx="276153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5786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79D1EAB-EA38-1033-B818-E8EBD0B8E432}"/>
              </a:ext>
            </a:extLst>
          </p:cNvPr>
          <p:cNvSpPr>
            <a:spLocks noGrp="1"/>
          </p:cNvSpPr>
          <p:nvPr>
            <p:ph type="dt" sz="half" idx="10"/>
          </p:nvPr>
        </p:nvSpPr>
        <p:spPr/>
        <p:txBody>
          <a:bodyPr/>
          <a:lstStyle/>
          <a:p>
            <a:endParaRPr lang="fr-FR"/>
          </a:p>
        </p:txBody>
      </p:sp>
      <p:sp>
        <p:nvSpPr>
          <p:cNvPr id="3" name="Segnaposto piè di pagina 2">
            <a:extLst>
              <a:ext uri="{FF2B5EF4-FFF2-40B4-BE49-F238E27FC236}">
                <a16:creationId xmlns:a16="http://schemas.microsoft.com/office/drawing/2014/main" id="{CF48D0EC-7D17-ABE6-24B6-5F8EB339888C}"/>
              </a:ext>
            </a:extLst>
          </p:cNvPr>
          <p:cNvSpPr>
            <a:spLocks noGrp="1"/>
          </p:cNvSpPr>
          <p:nvPr>
            <p:ph type="ftr" sz="quarter" idx="11"/>
          </p:nvPr>
        </p:nvSpPr>
        <p:spPr/>
        <p:txBody>
          <a:bodyPr/>
          <a:lstStyle/>
          <a:p>
            <a:endParaRPr lang="fr-FR"/>
          </a:p>
        </p:txBody>
      </p:sp>
      <p:sp>
        <p:nvSpPr>
          <p:cNvPr id="4" name="Segnaposto numero diapositiva 3">
            <a:extLst>
              <a:ext uri="{FF2B5EF4-FFF2-40B4-BE49-F238E27FC236}">
                <a16:creationId xmlns:a16="http://schemas.microsoft.com/office/drawing/2014/main" id="{1F44A807-77BE-0A01-7623-64A9482C9FD5}"/>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127488639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7_Titre et contenu">
    <p:spTree>
      <p:nvGrpSpPr>
        <p:cNvPr id="1" name=""/>
        <p:cNvGrpSpPr/>
        <p:nvPr/>
      </p:nvGrpSpPr>
      <p:grpSpPr>
        <a:xfrm>
          <a:off x="0" y="0"/>
          <a:ext cx="0" cy="0"/>
          <a:chOff x="0" y="0"/>
          <a:chExt cx="0" cy="0"/>
        </a:xfrm>
      </p:grpSpPr>
      <p:pic>
        <p:nvPicPr>
          <p:cNvPr id="11" name="Picture 2" descr="C:\Users\i013733\AppData\Local\Microsoft\Windows\Temporary Internet Files\Content.IE5\IC3INUH8\274615_l_srgb_s_gl[1].jpg">
            <a:extLst>
              <a:ext uri="{FF2B5EF4-FFF2-40B4-BE49-F238E27FC236}">
                <a16:creationId xmlns:a16="http://schemas.microsoft.com/office/drawing/2014/main" id="{1F24891D-4133-4A3B-B715-0EE68E053AED}"/>
              </a:ext>
            </a:extLst>
          </p:cNvPr>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rcRect/>
          <a:stretch/>
        </p:blipFill>
        <p:spPr bwMode="auto">
          <a:xfrm>
            <a:off x="5370912" y="11797"/>
            <a:ext cx="6808338" cy="6848622"/>
          </a:xfrm>
          <a:prstGeom prst="rect">
            <a:avLst/>
          </a:prstGeom>
          <a:noFill/>
          <a:extLst>
            <a:ext uri="{909E8E84-426E-40DD-AFC4-6F175D3DCCD1}">
              <a14:hiddenFill xmlns:a14="http://schemas.microsoft.com/office/drawing/2010/main">
                <a:solidFill>
                  <a:srgbClr val="FFFFFF"/>
                </a:solidFill>
              </a14:hiddenFill>
            </a:ext>
          </a:extLst>
        </p:spPr>
      </p:pic>
      <p:sp>
        <p:nvSpPr>
          <p:cNvPr id="8" name="Forme libre 2">
            <a:extLst>
              <a:ext uri="{FF2B5EF4-FFF2-40B4-BE49-F238E27FC236}">
                <a16:creationId xmlns:a16="http://schemas.microsoft.com/office/drawing/2014/main" id="{2FC56465-8785-43B7-ACB2-504FCC7E9A04}"/>
              </a:ext>
            </a:extLst>
          </p:cNvPr>
          <p:cNvSpPr/>
          <p:nvPr userDrawn="1"/>
        </p:nvSpPr>
        <p:spPr>
          <a:xfrm>
            <a:off x="3888930" y="2"/>
            <a:ext cx="6655344"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BBAC99">
              <a:alpha val="5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sp>
        <p:nvSpPr>
          <p:cNvPr id="9" name="Forme libre 3">
            <a:extLst>
              <a:ext uri="{FF2B5EF4-FFF2-40B4-BE49-F238E27FC236}">
                <a16:creationId xmlns:a16="http://schemas.microsoft.com/office/drawing/2014/main" id="{244316E5-F434-4E84-A883-EE2441C35A68}"/>
              </a:ext>
            </a:extLst>
          </p:cNvPr>
          <p:cNvSpPr/>
          <p:nvPr userDrawn="1"/>
        </p:nvSpPr>
        <p:spPr>
          <a:xfrm>
            <a:off x="2889138" y="2"/>
            <a:ext cx="6658358"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rgbClr val="49D4EC">
              <a:alpha val="2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462"/>
          </a:p>
        </p:txBody>
      </p:sp>
      <p:pic>
        <p:nvPicPr>
          <p:cNvPr id="10" name="Image 9">
            <a:extLst>
              <a:ext uri="{FF2B5EF4-FFF2-40B4-BE49-F238E27FC236}">
                <a16:creationId xmlns:a16="http://schemas.microsoft.com/office/drawing/2014/main" id="{E4292A80-D419-4631-8E36-B39215D26EE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6536" b="14184"/>
          <a:stretch/>
        </p:blipFill>
        <p:spPr>
          <a:xfrm>
            <a:off x="2481105" y="-728"/>
            <a:ext cx="6228041" cy="6858000"/>
          </a:xfrm>
          <a:prstGeom prst="rect">
            <a:avLst/>
          </a:prstGeom>
        </p:spPr>
      </p:pic>
      <p:sp>
        <p:nvSpPr>
          <p:cNvPr id="12" name="Forme libre 4">
            <a:extLst>
              <a:ext uri="{FF2B5EF4-FFF2-40B4-BE49-F238E27FC236}">
                <a16:creationId xmlns:a16="http://schemas.microsoft.com/office/drawing/2014/main" id="{F0838871-4A65-42EC-B965-1BCB1C5C82C2}"/>
              </a:ext>
            </a:extLst>
          </p:cNvPr>
          <p:cNvSpPr/>
          <p:nvPr userDrawn="1"/>
        </p:nvSpPr>
        <p:spPr>
          <a:xfrm>
            <a:off x="2274936" y="894"/>
            <a:ext cx="6365319" cy="6857999"/>
          </a:xfrm>
          <a:custGeom>
            <a:avLst/>
            <a:gdLst>
              <a:gd name="connsiteX0" fmla="*/ 8117065 w 8117065"/>
              <a:gd name="connsiteY0" fmla="*/ 0 h 6858000"/>
              <a:gd name="connsiteX1" fmla="*/ 21166 w 8117065"/>
              <a:gd name="connsiteY1" fmla="*/ 0 h 6858000"/>
              <a:gd name="connsiteX2" fmla="*/ 0 w 8117065"/>
              <a:gd name="connsiteY2" fmla="*/ 6858000 h 6858000"/>
              <a:gd name="connsiteX3" fmla="*/ 4190818 w 8117065"/>
              <a:gd name="connsiteY3" fmla="*/ 6858000 h 6858000"/>
              <a:gd name="connsiteX4" fmla="*/ 8117065 w 811706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7065" h="6858000">
                <a:moveTo>
                  <a:pt x="8117065" y="0"/>
                </a:moveTo>
                <a:lnTo>
                  <a:pt x="21166" y="0"/>
                </a:lnTo>
                <a:cubicBezTo>
                  <a:pt x="14111" y="2286000"/>
                  <a:pt x="7055" y="4572000"/>
                  <a:pt x="0" y="6858000"/>
                </a:cubicBezTo>
                <a:lnTo>
                  <a:pt x="4190818" y="6858000"/>
                </a:lnTo>
                <a:lnTo>
                  <a:pt x="8117065"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799"/>
          </a:p>
        </p:txBody>
      </p:sp>
      <p:sp>
        <p:nvSpPr>
          <p:cNvPr id="7" name="Slide number">
            <a:extLst>
              <a:ext uri="{FF2B5EF4-FFF2-40B4-BE49-F238E27FC236}">
                <a16:creationId xmlns:a16="http://schemas.microsoft.com/office/drawing/2014/main" id="{327C29F1-451C-479F-8BF1-94760EAFA600}"/>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197967280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309262976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3_About us 1">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03B2E82-E28F-4EE4-91AE-B1498573265B}"/>
              </a:ext>
            </a:extLst>
          </p:cNvPr>
          <p:cNvSpPr>
            <a:spLocks noGrp="1"/>
          </p:cNvSpPr>
          <p:nvPr>
            <p:ph type="pic" sz="quarter" idx="11"/>
          </p:nvPr>
        </p:nvSpPr>
        <p:spPr>
          <a:xfrm>
            <a:off x="5535758" y="0"/>
            <a:ext cx="6653067" cy="6858000"/>
          </a:xfrm>
          <a:custGeom>
            <a:avLst/>
            <a:gdLst>
              <a:gd name="connsiteX0" fmla="*/ 0 w 6654800"/>
              <a:gd name="connsiteY0" fmla="*/ 0 h 6858000"/>
              <a:gd name="connsiteX1" fmla="*/ 6654800 w 6654800"/>
              <a:gd name="connsiteY1" fmla="*/ 0 h 6858000"/>
              <a:gd name="connsiteX2" fmla="*/ 6654800 w 6654800"/>
              <a:gd name="connsiteY2" fmla="*/ 6858000 h 6858000"/>
              <a:gd name="connsiteX3" fmla="*/ 4449384 w 6654800"/>
              <a:gd name="connsiteY3" fmla="*/ 4281891 h 6858000"/>
              <a:gd name="connsiteX4" fmla="*/ 1000671 w 6654800"/>
              <a:gd name="connsiteY4" fmla="*/ 1531433 h 6858000"/>
              <a:gd name="connsiteX5" fmla="*/ 0 w 66548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800" h="6858000">
                <a:moveTo>
                  <a:pt x="0" y="0"/>
                </a:moveTo>
                <a:lnTo>
                  <a:pt x="6654800" y="0"/>
                </a:lnTo>
                <a:lnTo>
                  <a:pt x="6654800" y="6858000"/>
                </a:lnTo>
                <a:cubicBezTo>
                  <a:pt x="5776069" y="6049586"/>
                  <a:pt x="5049452" y="4817395"/>
                  <a:pt x="4449384" y="4281891"/>
                </a:cubicBezTo>
                <a:cubicBezTo>
                  <a:pt x="3302047" y="3258920"/>
                  <a:pt x="1996313" y="4190091"/>
                  <a:pt x="1000671" y="1531433"/>
                </a:cubicBezTo>
                <a:cubicBezTo>
                  <a:pt x="770198" y="916227"/>
                  <a:pt x="412756" y="412035"/>
                  <a:pt x="0"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4" name="Slide number">
            <a:extLst>
              <a:ext uri="{FF2B5EF4-FFF2-40B4-BE49-F238E27FC236}">
                <a16:creationId xmlns:a16="http://schemas.microsoft.com/office/drawing/2014/main" id="{B958982F-F36B-4A67-9CBF-9D8B7B4D7F53}"/>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fld id="{0BDC132A-5C91-4078-9777-31DA19A62E0A}" type="slidenum">
              <a:rPr kumimoji="0" lang="en-US" sz="900" b="0" i="0" u="none" strike="noStrike" kern="0" cap="none" spc="0" normalizeH="0" baseline="0" noProof="0" smtClean="0">
                <a:ln>
                  <a:noFill/>
                </a:ln>
                <a:solidFill>
                  <a:srgbClr val="BBAC99"/>
                </a:solidFill>
                <a:effectLst/>
                <a:uLnTx/>
                <a:uFillTx/>
              </a:rPr>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t>‹N›</a:t>
            </a:fld>
            <a:endParaRPr kumimoji="0" lang="en-US" sz="900" b="0" i="0" u="none" strike="noStrike" kern="0" cap="none" spc="0" normalizeH="0" baseline="0" noProof="0">
              <a:ln>
                <a:noFill/>
              </a:ln>
              <a:solidFill>
                <a:srgbClr val="BBAC99"/>
              </a:solidFill>
              <a:effectLst/>
              <a:uLnTx/>
              <a:uFillTx/>
            </a:endParaRPr>
          </a:p>
        </p:txBody>
      </p:sp>
    </p:spTree>
    <p:extLst>
      <p:ext uri="{BB962C8B-B14F-4D97-AF65-F5344CB8AC3E}">
        <p14:creationId xmlns:p14="http://schemas.microsoft.com/office/powerpoint/2010/main" val="306802019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4_About us 1">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603B2E82-E28F-4EE4-91AE-B1498573265B}"/>
              </a:ext>
            </a:extLst>
          </p:cNvPr>
          <p:cNvSpPr>
            <a:spLocks noGrp="1"/>
          </p:cNvSpPr>
          <p:nvPr>
            <p:ph type="pic" sz="quarter" idx="11"/>
          </p:nvPr>
        </p:nvSpPr>
        <p:spPr>
          <a:xfrm>
            <a:off x="5535758" y="0"/>
            <a:ext cx="6653067" cy="6858000"/>
          </a:xfrm>
          <a:custGeom>
            <a:avLst/>
            <a:gdLst>
              <a:gd name="connsiteX0" fmla="*/ 0 w 6654800"/>
              <a:gd name="connsiteY0" fmla="*/ 0 h 6858000"/>
              <a:gd name="connsiteX1" fmla="*/ 6654800 w 6654800"/>
              <a:gd name="connsiteY1" fmla="*/ 0 h 6858000"/>
              <a:gd name="connsiteX2" fmla="*/ 6654800 w 6654800"/>
              <a:gd name="connsiteY2" fmla="*/ 6858000 h 6858000"/>
              <a:gd name="connsiteX3" fmla="*/ 4449384 w 6654800"/>
              <a:gd name="connsiteY3" fmla="*/ 4281891 h 6858000"/>
              <a:gd name="connsiteX4" fmla="*/ 1000671 w 6654800"/>
              <a:gd name="connsiteY4" fmla="*/ 1531433 h 6858000"/>
              <a:gd name="connsiteX5" fmla="*/ 0 w 66548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54800" h="6858000">
                <a:moveTo>
                  <a:pt x="0" y="0"/>
                </a:moveTo>
                <a:lnTo>
                  <a:pt x="6654800" y="0"/>
                </a:lnTo>
                <a:lnTo>
                  <a:pt x="6654800" y="6858000"/>
                </a:lnTo>
                <a:cubicBezTo>
                  <a:pt x="5776069" y="6049586"/>
                  <a:pt x="5049452" y="4817395"/>
                  <a:pt x="4449384" y="4281891"/>
                </a:cubicBezTo>
                <a:cubicBezTo>
                  <a:pt x="3302047" y="3258920"/>
                  <a:pt x="1996313" y="4190091"/>
                  <a:pt x="1000671" y="1531433"/>
                </a:cubicBezTo>
                <a:cubicBezTo>
                  <a:pt x="770198" y="916227"/>
                  <a:pt x="412756" y="412035"/>
                  <a:pt x="0" y="0"/>
                </a:cubicBezTo>
                <a:close/>
              </a:path>
            </a:pathLst>
          </a:custGeom>
          <a:pattFill prst="pct5">
            <a:fgClr>
              <a:schemeClr val="accent1"/>
            </a:fgClr>
            <a:bgClr>
              <a:schemeClr val="bg1"/>
            </a:bgClr>
          </a:pattFill>
        </p:spPr>
        <p:txBody>
          <a:bodyPr wrap="square">
            <a:noAutofit/>
          </a:bodyPr>
          <a:lstStyle>
            <a:lvl1pPr>
              <a:defRPr sz="1200"/>
            </a:lvl1pPr>
          </a:lstStyle>
          <a:p>
            <a:endParaRPr lang="en-US"/>
          </a:p>
        </p:txBody>
      </p:sp>
      <p:sp>
        <p:nvSpPr>
          <p:cNvPr id="3" name="Slide number">
            <a:extLst>
              <a:ext uri="{FF2B5EF4-FFF2-40B4-BE49-F238E27FC236}">
                <a16:creationId xmlns:a16="http://schemas.microsoft.com/office/drawing/2014/main" id="{094B06F5-8519-4027-8F07-BDDB0D97FE4C}"/>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fld id="{0BDC132A-5C91-4078-9777-31DA19A62E0A}" type="slidenum">
              <a:rPr kumimoji="0" lang="en-US" sz="900" b="0" i="0" u="none" strike="noStrike" kern="0" cap="none" spc="0" normalizeH="0" baseline="0" noProof="0" smtClean="0">
                <a:ln>
                  <a:noFill/>
                </a:ln>
                <a:solidFill>
                  <a:srgbClr val="BBAC99"/>
                </a:solidFill>
                <a:effectLst/>
                <a:uLnTx/>
                <a:uFillTx/>
              </a:rPr>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t>‹N›</a:t>
            </a:fld>
            <a:endParaRPr kumimoji="0" lang="en-US" sz="900" b="0" i="0" u="none" strike="noStrike" kern="0" cap="none" spc="0" normalizeH="0" baseline="0" noProof="0">
              <a:ln>
                <a:noFill/>
              </a:ln>
              <a:solidFill>
                <a:srgbClr val="BBAC99"/>
              </a:solidFill>
              <a:effectLst/>
              <a:uLnTx/>
              <a:uFillTx/>
            </a:endParaRPr>
          </a:p>
        </p:txBody>
      </p:sp>
    </p:spTree>
    <p:extLst>
      <p:ext uri="{BB962C8B-B14F-4D97-AF65-F5344CB8AC3E}">
        <p14:creationId xmlns:p14="http://schemas.microsoft.com/office/powerpoint/2010/main" val="143020846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29_Custom Layout">
    <p:spTree>
      <p:nvGrpSpPr>
        <p:cNvPr id="1" name=""/>
        <p:cNvGrpSpPr/>
        <p:nvPr/>
      </p:nvGrpSpPr>
      <p:grpSpPr>
        <a:xfrm>
          <a:off x="0" y="0"/>
          <a:ext cx="0" cy="0"/>
          <a:chOff x="0" y="0"/>
          <a:chExt cx="0" cy="0"/>
        </a:xfrm>
      </p:grpSpPr>
      <p:sp>
        <p:nvSpPr>
          <p:cNvPr id="16" name="Picture Placeholder 15"/>
          <p:cNvSpPr>
            <a:spLocks noGrp="1"/>
          </p:cNvSpPr>
          <p:nvPr>
            <p:ph type="pic" sz="quarter" idx="12"/>
          </p:nvPr>
        </p:nvSpPr>
        <p:spPr>
          <a:xfrm rot="20700000">
            <a:off x="780558" y="2014060"/>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7" name="Picture Placeholder 16"/>
          <p:cNvSpPr>
            <a:spLocks noGrp="1"/>
          </p:cNvSpPr>
          <p:nvPr>
            <p:ph type="pic" sz="quarter" idx="13"/>
          </p:nvPr>
        </p:nvSpPr>
        <p:spPr>
          <a:xfrm rot="900000">
            <a:off x="3524031" y="444258"/>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0 w 2093067"/>
              <a:gd name="connsiteY3" fmla="*/ 2093067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0" y="2093067"/>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8" name="Picture Placeholder 17"/>
          <p:cNvSpPr>
            <a:spLocks noGrp="1"/>
          </p:cNvSpPr>
          <p:nvPr>
            <p:ph type="pic" sz="quarter" idx="14"/>
          </p:nvPr>
        </p:nvSpPr>
        <p:spPr>
          <a:xfrm rot="20700000">
            <a:off x="6267501" y="1508834"/>
            <a:ext cx="2092522" cy="2093067"/>
          </a:xfrm>
          <a:custGeom>
            <a:avLst/>
            <a:gdLst>
              <a:gd name="connsiteX0" fmla="*/ 2093067 w 2093067"/>
              <a:gd name="connsiteY0" fmla="*/ 0 h 2093067"/>
              <a:gd name="connsiteX1" fmla="*/ 2093067 w 2093067"/>
              <a:gd name="connsiteY1" fmla="*/ 2093067 h 2093067"/>
              <a:gd name="connsiteX2" fmla="*/ 0 w 2093067"/>
              <a:gd name="connsiteY2" fmla="*/ 2093067 h 2093067"/>
              <a:gd name="connsiteX3" fmla="*/ 0 w 2093067"/>
              <a:gd name="connsiteY3" fmla="*/ 0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2093067" y="0"/>
                </a:moveTo>
                <a:lnTo>
                  <a:pt x="2093067" y="2093067"/>
                </a:lnTo>
                <a:lnTo>
                  <a:pt x="0" y="2093067"/>
                </a:lnTo>
                <a:lnTo>
                  <a:pt x="0" y="0"/>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19" name="Picture Placeholder 18"/>
          <p:cNvSpPr>
            <a:spLocks noGrp="1"/>
          </p:cNvSpPr>
          <p:nvPr>
            <p:ph type="pic" sz="quarter" idx="15"/>
          </p:nvPr>
        </p:nvSpPr>
        <p:spPr>
          <a:xfrm rot="1800000">
            <a:off x="9209205" y="732323"/>
            <a:ext cx="2092522" cy="2093067"/>
          </a:xfrm>
          <a:custGeom>
            <a:avLst/>
            <a:gdLst>
              <a:gd name="connsiteX0" fmla="*/ 0 w 2093067"/>
              <a:gd name="connsiteY0" fmla="*/ 0 h 2093067"/>
              <a:gd name="connsiteX1" fmla="*/ 2093067 w 2093067"/>
              <a:gd name="connsiteY1" fmla="*/ 0 h 2093067"/>
              <a:gd name="connsiteX2" fmla="*/ 2093067 w 2093067"/>
              <a:gd name="connsiteY2" fmla="*/ 2093067 h 2093067"/>
              <a:gd name="connsiteX3" fmla="*/ 1 w 2093067"/>
              <a:gd name="connsiteY3" fmla="*/ 2093066 h 2093067"/>
            </a:gdLst>
            <a:ahLst/>
            <a:cxnLst>
              <a:cxn ang="0">
                <a:pos x="connsiteX0" y="connsiteY0"/>
              </a:cxn>
              <a:cxn ang="0">
                <a:pos x="connsiteX1" y="connsiteY1"/>
              </a:cxn>
              <a:cxn ang="0">
                <a:pos x="connsiteX2" y="connsiteY2"/>
              </a:cxn>
              <a:cxn ang="0">
                <a:pos x="connsiteX3" y="connsiteY3"/>
              </a:cxn>
            </a:cxnLst>
            <a:rect l="l" t="t" r="r" b="b"/>
            <a:pathLst>
              <a:path w="2093067" h="2093067">
                <a:moveTo>
                  <a:pt x="0" y="0"/>
                </a:moveTo>
                <a:lnTo>
                  <a:pt x="2093067" y="0"/>
                </a:lnTo>
                <a:lnTo>
                  <a:pt x="2093067" y="2093067"/>
                </a:lnTo>
                <a:lnTo>
                  <a:pt x="1" y="2093066"/>
                </a:lnTo>
                <a:close/>
              </a:path>
            </a:pathLst>
          </a:custGeom>
          <a:pattFill prst="solidDmnd">
            <a:fgClr>
              <a:schemeClr val="accent1">
                <a:lumMod val="20000"/>
                <a:lumOff val="80000"/>
              </a:schemeClr>
            </a:fgClr>
            <a:bgClr>
              <a:schemeClr val="bg1"/>
            </a:bgClr>
          </a:pattFill>
        </p:spPr>
        <p:txBody>
          <a:bodyPr wrap="square" anchor="ctr">
            <a:noAutofit/>
          </a:bodyPr>
          <a:lstStyle>
            <a:lvl1pPr algn="ctr">
              <a:defRPr sz="1100"/>
            </a:lvl1pPr>
          </a:lstStyle>
          <a:p>
            <a:endParaRPr lang="en-US"/>
          </a:p>
        </p:txBody>
      </p:sp>
      <p:sp>
        <p:nvSpPr>
          <p:cNvPr id="6" name="Slide number">
            <a:extLst>
              <a:ext uri="{FF2B5EF4-FFF2-40B4-BE49-F238E27FC236}">
                <a16:creationId xmlns:a16="http://schemas.microsoft.com/office/drawing/2014/main" id="{034E18D0-E128-4DE5-ABBC-CE34BFF11456}"/>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fld id="{0BDC132A-5C91-4078-9777-31DA19A62E0A}" type="slidenum">
              <a:rPr kumimoji="0" lang="en-US" sz="900" b="0" i="0" u="none" strike="noStrike" kern="0" cap="none" spc="0" normalizeH="0" baseline="0" noProof="0" smtClean="0">
                <a:ln>
                  <a:noFill/>
                </a:ln>
                <a:solidFill>
                  <a:srgbClr val="BBAC99"/>
                </a:solidFill>
                <a:effectLst/>
                <a:uLnTx/>
                <a:uFillTx/>
              </a:rPr>
              <a:pPr marL="0" marR="0" lvl="0" indent="0" algn="r" defTabSz="914400" eaLnBrk="1" fontAlgn="auto" latinLnBrk="0" hangingPunct="1">
                <a:lnSpc>
                  <a:spcPct val="100000"/>
                </a:lnSpc>
                <a:spcBef>
                  <a:spcPts val="0"/>
                </a:spcBef>
                <a:spcAft>
                  <a:spcPts val="0"/>
                </a:spcAft>
                <a:buClr>
                  <a:srgbClr val="BBAC99"/>
                </a:buClr>
                <a:buSzTx/>
                <a:buFont typeface="Arial" pitchFamily="34" charset="0"/>
                <a:buNone/>
                <a:tabLst/>
                <a:defRPr/>
              </a:pPr>
              <a:t>‹N›</a:t>
            </a:fld>
            <a:endParaRPr kumimoji="0" lang="en-US" sz="900" b="0" i="0" u="none" strike="noStrike" kern="0" cap="none" spc="0" normalizeH="0" baseline="0" noProof="0">
              <a:ln>
                <a:noFill/>
              </a:ln>
              <a:solidFill>
                <a:srgbClr val="BBAC99"/>
              </a:solidFill>
              <a:effectLst/>
              <a:uLnTx/>
              <a:uFillTx/>
            </a:endParaRPr>
          </a:p>
        </p:txBody>
      </p:sp>
    </p:spTree>
    <p:extLst>
      <p:ext uri="{BB962C8B-B14F-4D97-AF65-F5344CB8AC3E}">
        <p14:creationId xmlns:p14="http://schemas.microsoft.com/office/powerpoint/2010/main" val="187148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B0D3C7-9187-559F-AD88-989DBAB79A64}"/>
              </a:ext>
            </a:extLst>
          </p:cNvPr>
          <p:cNvSpPr>
            <a:spLocks noGrp="1"/>
          </p:cNvSpPr>
          <p:nvPr>
            <p:ph type="title"/>
          </p:nvPr>
        </p:nvSpPr>
        <p:spPr>
          <a:xfrm>
            <a:off x="839570" y="457200"/>
            <a:ext cx="3931213" cy="1600200"/>
          </a:xfrm>
        </p:spPr>
        <p:txBody>
          <a:bodyPr anchor="b"/>
          <a:lstStyle>
            <a:lvl1pPr>
              <a:defRPr sz="3199"/>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E0E0FACE-474D-3AB5-99A1-3468097AFA41}"/>
              </a:ext>
            </a:extLst>
          </p:cNvPr>
          <p:cNvSpPr>
            <a:spLocks noGrp="1"/>
          </p:cNvSpPr>
          <p:nvPr>
            <p:ph idx="1"/>
          </p:nvPr>
        </p:nvSpPr>
        <p:spPr>
          <a:xfrm>
            <a:off x="5181838" y="987426"/>
            <a:ext cx="6170593" cy="4873625"/>
          </a:xfrm>
        </p:spPr>
        <p:txBody>
          <a:bodyPr/>
          <a:lstStyle>
            <a:lvl1pPr>
              <a:defRPr sz="3199"/>
            </a:lvl1pPr>
            <a:lvl2pPr>
              <a:defRPr sz="2799"/>
            </a:lvl2pPr>
            <a:lvl3pPr>
              <a:defRPr sz="2399"/>
            </a:lvl3pPr>
            <a:lvl4pPr>
              <a:defRPr sz="1999"/>
            </a:lvl4pPr>
            <a:lvl5pPr>
              <a:defRPr sz="1999"/>
            </a:lvl5pPr>
            <a:lvl6pPr>
              <a:defRPr sz="1999"/>
            </a:lvl6pPr>
            <a:lvl7pPr>
              <a:defRPr sz="1999"/>
            </a:lvl7pPr>
            <a:lvl8pPr>
              <a:defRPr sz="1999"/>
            </a:lvl8pPr>
            <a:lvl9pPr>
              <a:defRPr sz="1999"/>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D2959370-4797-F1C0-0406-1E1E6C1A052E}"/>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3EB5D1EF-783B-7477-BD08-9FB767E64D1E}"/>
              </a:ext>
            </a:extLst>
          </p:cNvPr>
          <p:cNvSpPr>
            <a:spLocks noGrp="1"/>
          </p:cNvSpPr>
          <p:nvPr>
            <p:ph type="dt" sz="half" idx="10"/>
          </p:nvPr>
        </p:nvSpPr>
        <p:spPr/>
        <p:txBody>
          <a:bodyPr/>
          <a:lstStyle/>
          <a:p>
            <a:endParaRPr lang="fr-FR"/>
          </a:p>
        </p:txBody>
      </p:sp>
      <p:sp>
        <p:nvSpPr>
          <p:cNvPr id="6" name="Segnaposto piè di pagina 5">
            <a:extLst>
              <a:ext uri="{FF2B5EF4-FFF2-40B4-BE49-F238E27FC236}">
                <a16:creationId xmlns:a16="http://schemas.microsoft.com/office/drawing/2014/main" id="{F9437040-BACA-916C-E925-8391962A2B97}"/>
              </a:ext>
            </a:extLst>
          </p:cNvPr>
          <p:cNvSpPr>
            <a:spLocks noGrp="1"/>
          </p:cNvSpPr>
          <p:nvPr>
            <p:ph type="ftr" sz="quarter" idx="11"/>
          </p:nvPr>
        </p:nvSpPr>
        <p:spPr/>
        <p:txBody>
          <a:bodyPr/>
          <a:lstStyle/>
          <a:p>
            <a:endParaRPr lang="fr-FR"/>
          </a:p>
        </p:txBody>
      </p:sp>
      <p:sp>
        <p:nvSpPr>
          <p:cNvPr id="7" name="Segnaposto numero diapositiva 6">
            <a:extLst>
              <a:ext uri="{FF2B5EF4-FFF2-40B4-BE49-F238E27FC236}">
                <a16:creationId xmlns:a16="http://schemas.microsoft.com/office/drawing/2014/main" id="{5232139D-94A4-029E-4069-E5E896D371FB}"/>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66107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1121635-FF78-F762-9D80-092B5D998D76}"/>
              </a:ext>
            </a:extLst>
          </p:cNvPr>
          <p:cNvSpPr>
            <a:spLocks noGrp="1"/>
          </p:cNvSpPr>
          <p:nvPr>
            <p:ph type="title"/>
          </p:nvPr>
        </p:nvSpPr>
        <p:spPr>
          <a:xfrm>
            <a:off x="839570" y="457200"/>
            <a:ext cx="3931213" cy="1600200"/>
          </a:xfrm>
        </p:spPr>
        <p:txBody>
          <a:bodyPr anchor="b"/>
          <a:lstStyle>
            <a:lvl1pPr>
              <a:defRPr sz="3199"/>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C5F75F67-DE9E-729C-9A7C-D8B77B3098E6}"/>
              </a:ext>
            </a:extLst>
          </p:cNvPr>
          <p:cNvSpPr>
            <a:spLocks noGrp="1"/>
          </p:cNvSpPr>
          <p:nvPr>
            <p:ph type="pic" idx="1"/>
          </p:nvPr>
        </p:nvSpPr>
        <p:spPr>
          <a:xfrm>
            <a:off x="5181838" y="987426"/>
            <a:ext cx="6170593" cy="4873625"/>
          </a:xfrm>
        </p:spPr>
        <p:txBody>
          <a:bodyPr/>
          <a:lstStyle>
            <a:lvl1pPr marL="0" indent="0">
              <a:buNone/>
              <a:defRPr sz="3199"/>
            </a:lvl1pPr>
            <a:lvl2pPr marL="457063" indent="0">
              <a:buNone/>
              <a:defRPr sz="2799"/>
            </a:lvl2pPr>
            <a:lvl3pPr marL="914126" indent="0">
              <a:buNone/>
              <a:defRPr sz="2399"/>
            </a:lvl3pPr>
            <a:lvl4pPr marL="1371189" indent="0">
              <a:buNone/>
              <a:defRPr sz="1999"/>
            </a:lvl4pPr>
            <a:lvl5pPr marL="1828251" indent="0">
              <a:buNone/>
              <a:defRPr sz="1999"/>
            </a:lvl5pPr>
            <a:lvl6pPr marL="2285314" indent="0">
              <a:buNone/>
              <a:defRPr sz="1999"/>
            </a:lvl6pPr>
            <a:lvl7pPr marL="2742377" indent="0">
              <a:buNone/>
              <a:defRPr sz="1999"/>
            </a:lvl7pPr>
            <a:lvl8pPr marL="3199440" indent="0">
              <a:buNone/>
              <a:defRPr sz="1999"/>
            </a:lvl8pPr>
            <a:lvl9pPr marL="3656503" indent="0">
              <a:buNone/>
              <a:defRPr sz="1999"/>
            </a:lvl9pPr>
          </a:lstStyle>
          <a:p>
            <a:endParaRPr lang="it-IT"/>
          </a:p>
        </p:txBody>
      </p:sp>
      <p:sp>
        <p:nvSpPr>
          <p:cNvPr id="4" name="Segnaposto testo 3">
            <a:extLst>
              <a:ext uri="{FF2B5EF4-FFF2-40B4-BE49-F238E27FC236}">
                <a16:creationId xmlns:a16="http://schemas.microsoft.com/office/drawing/2014/main" id="{C59CB61D-3AD7-C63F-0CCF-B83F0C70A739}"/>
              </a:ext>
            </a:extLst>
          </p:cNvPr>
          <p:cNvSpPr>
            <a:spLocks noGrp="1"/>
          </p:cNvSpPr>
          <p:nvPr>
            <p:ph type="body" sz="half" idx="2"/>
          </p:nvPr>
        </p:nvSpPr>
        <p:spPr>
          <a:xfrm>
            <a:off x="839570" y="2057400"/>
            <a:ext cx="3931213" cy="3811588"/>
          </a:xfrm>
        </p:spPr>
        <p:txBody>
          <a:bodyPr/>
          <a:lstStyle>
            <a:lvl1pPr marL="0" indent="0">
              <a:buNone/>
              <a:defRPr sz="16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4CE2AFE5-7435-8862-D22C-2EE1BAED4620}"/>
              </a:ext>
            </a:extLst>
          </p:cNvPr>
          <p:cNvSpPr>
            <a:spLocks noGrp="1"/>
          </p:cNvSpPr>
          <p:nvPr>
            <p:ph type="dt" sz="half" idx="10"/>
          </p:nvPr>
        </p:nvSpPr>
        <p:spPr/>
        <p:txBody>
          <a:bodyPr/>
          <a:lstStyle/>
          <a:p>
            <a:endParaRPr lang="fr-FR"/>
          </a:p>
        </p:txBody>
      </p:sp>
      <p:sp>
        <p:nvSpPr>
          <p:cNvPr id="6" name="Segnaposto piè di pagina 5">
            <a:extLst>
              <a:ext uri="{FF2B5EF4-FFF2-40B4-BE49-F238E27FC236}">
                <a16:creationId xmlns:a16="http://schemas.microsoft.com/office/drawing/2014/main" id="{B94D1078-92AC-790E-B8CA-0E6A51541AF4}"/>
              </a:ext>
            </a:extLst>
          </p:cNvPr>
          <p:cNvSpPr>
            <a:spLocks noGrp="1"/>
          </p:cNvSpPr>
          <p:nvPr>
            <p:ph type="ftr" sz="quarter" idx="11"/>
          </p:nvPr>
        </p:nvSpPr>
        <p:spPr/>
        <p:txBody>
          <a:bodyPr/>
          <a:lstStyle/>
          <a:p>
            <a:endParaRPr lang="fr-FR"/>
          </a:p>
        </p:txBody>
      </p:sp>
      <p:sp>
        <p:nvSpPr>
          <p:cNvPr id="7" name="Segnaposto numero diapositiva 6">
            <a:extLst>
              <a:ext uri="{FF2B5EF4-FFF2-40B4-BE49-F238E27FC236}">
                <a16:creationId xmlns:a16="http://schemas.microsoft.com/office/drawing/2014/main" id="{786D6FD2-F1E4-4EED-5D7E-C6DA9DCDADE3}"/>
              </a:ext>
            </a:extLst>
          </p:cNvPr>
          <p:cNvSpPr>
            <a:spLocks noGrp="1"/>
          </p:cNvSpPr>
          <p:nvPr>
            <p:ph type="sldNum" sz="quarter" idx="12"/>
          </p:nvPr>
        </p:nvSpPr>
        <p:spPr/>
        <p:txBody>
          <a:bodyPr/>
          <a:lstStyle/>
          <a:p>
            <a:fld id="{45C3C7EA-3F17-4DB1-801A-D87DBAB38924}" type="slidenum">
              <a:rPr lang="it-IT" smtClean="0"/>
              <a:t>‹N›</a:t>
            </a:fld>
            <a:endParaRPr lang="it-IT"/>
          </a:p>
        </p:txBody>
      </p:sp>
    </p:spTree>
    <p:extLst>
      <p:ext uri="{BB962C8B-B14F-4D97-AF65-F5344CB8AC3E}">
        <p14:creationId xmlns:p14="http://schemas.microsoft.com/office/powerpoint/2010/main" val="3729866005"/>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71"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642106A4-55D6-5182-558E-901BDE580B16}"/>
              </a:ext>
            </a:extLst>
          </p:cNvPr>
          <p:cNvSpPr>
            <a:spLocks noGrp="1"/>
          </p:cNvSpPr>
          <p:nvPr>
            <p:ph type="title"/>
          </p:nvPr>
        </p:nvSpPr>
        <p:spPr>
          <a:xfrm>
            <a:off x="837982" y="365126"/>
            <a:ext cx="10512862"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75DC9EC-BBF7-61C2-2E19-19FEF95333C1}"/>
              </a:ext>
            </a:extLst>
          </p:cNvPr>
          <p:cNvSpPr>
            <a:spLocks noGrp="1"/>
          </p:cNvSpPr>
          <p:nvPr>
            <p:ph type="body" idx="1"/>
          </p:nvPr>
        </p:nvSpPr>
        <p:spPr>
          <a:xfrm>
            <a:off x="837982" y="1825625"/>
            <a:ext cx="10512862"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178C51C-6D60-C599-ABF2-EE0205DE9BCF}"/>
              </a:ext>
            </a:extLst>
          </p:cNvPr>
          <p:cNvSpPr>
            <a:spLocks noGrp="1"/>
          </p:cNvSpPr>
          <p:nvPr>
            <p:ph type="dt" sz="half" idx="2"/>
          </p:nvPr>
        </p:nvSpPr>
        <p:spPr>
          <a:xfrm>
            <a:off x="837982" y="6356351"/>
            <a:ext cx="2742486"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fr-FR"/>
          </a:p>
        </p:txBody>
      </p:sp>
      <p:sp>
        <p:nvSpPr>
          <p:cNvPr id="5" name="Segnaposto piè di pagina 4">
            <a:extLst>
              <a:ext uri="{FF2B5EF4-FFF2-40B4-BE49-F238E27FC236}">
                <a16:creationId xmlns:a16="http://schemas.microsoft.com/office/drawing/2014/main" id="{6D44C59A-AE84-D8D2-CBCE-A92B991F7F46}"/>
              </a:ext>
            </a:extLst>
          </p:cNvPr>
          <p:cNvSpPr>
            <a:spLocks noGrp="1"/>
          </p:cNvSpPr>
          <p:nvPr>
            <p:ph type="ftr" sz="quarter" idx="3"/>
          </p:nvPr>
        </p:nvSpPr>
        <p:spPr>
          <a:xfrm>
            <a:off x="4037549" y="6356351"/>
            <a:ext cx="4113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egnaposto numero diapositiva 5">
            <a:extLst>
              <a:ext uri="{FF2B5EF4-FFF2-40B4-BE49-F238E27FC236}">
                <a16:creationId xmlns:a16="http://schemas.microsoft.com/office/drawing/2014/main" id="{6DE23E26-5E1A-EE09-F4B3-CEED9C9AF318}"/>
              </a:ext>
            </a:extLst>
          </p:cNvPr>
          <p:cNvSpPr>
            <a:spLocks noGrp="1"/>
          </p:cNvSpPr>
          <p:nvPr>
            <p:ph type="sldNum" sz="quarter" idx="4"/>
          </p:nvPr>
        </p:nvSpPr>
        <p:spPr>
          <a:xfrm>
            <a:off x="8608357" y="6356351"/>
            <a:ext cx="2742486"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C3C7EA-3F17-4DB1-801A-D87DBAB38924}" type="slidenum">
              <a:rPr lang="it-IT" smtClean="0"/>
              <a:t>‹N›</a:t>
            </a:fld>
            <a:endParaRPr lang="it-IT"/>
          </a:p>
        </p:txBody>
      </p:sp>
      <p:sp>
        <p:nvSpPr>
          <p:cNvPr id="7" name="Slide number">
            <a:extLst>
              <a:ext uri="{FF2B5EF4-FFF2-40B4-BE49-F238E27FC236}">
                <a16:creationId xmlns:a16="http://schemas.microsoft.com/office/drawing/2014/main" id="{F5E5FBC7-BE6C-2439-00B6-3D442DF6D2FD}"/>
              </a:ext>
            </a:extLst>
          </p:cNvPr>
          <p:cNvSpPr txBox="1"/>
          <p:nvPr userDrawn="1"/>
        </p:nvSpPr>
        <p:spPr bwMode="black">
          <a:xfrm>
            <a:off x="11477710" y="6536752"/>
            <a:ext cx="20668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‹N›</a:t>
            </a:fld>
            <a:endParaRPr lang="en-US" sz="900" noProof="0"/>
          </a:p>
        </p:txBody>
      </p:sp>
    </p:spTree>
    <p:extLst>
      <p:ext uri="{BB962C8B-B14F-4D97-AF65-F5344CB8AC3E}">
        <p14:creationId xmlns:p14="http://schemas.microsoft.com/office/powerpoint/2010/main" val="2854640534"/>
      </p:ext>
    </p:extLst>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 id="2147483928" r:id="rId12"/>
    <p:sldLayoutId id="214748392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 id="2147483698" r:id="rId23"/>
    <p:sldLayoutId id="2147483706" r:id="rId24"/>
    <p:sldLayoutId id="2147483707" r:id="rId25"/>
    <p:sldLayoutId id="2147483708" r:id="rId26"/>
    <p:sldLayoutId id="2147483710" r:id="rId27"/>
    <p:sldLayoutId id="2147483711" r:id="rId28"/>
    <p:sldLayoutId id="2147483712" r:id="rId29"/>
    <p:sldLayoutId id="2147483714" r:id="rId30"/>
    <p:sldLayoutId id="2147483716" r:id="rId31"/>
    <p:sldLayoutId id="2147483718" r:id="rId32"/>
    <p:sldLayoutId id="2147483719" r:id="rId33"/>
    <p:sldLayoutId id="2147483720" r:id="rId34"/>
    <p:sldLayoutId id="2147483721" r:id="rId35"/>
    <p:sldLayoutId id="2147483722" r:id="rId36"/>
    <p:sldLayoutId id="2147483725" r:id="rId37"/>
    <p:sldLayoutId id="2147483728" r:id="rId38"/>
    <p:sldLayoutId id="2147483745" r:id="rId39"/>
    <p:sldLayoutId id="2147483746" r:id="rId40"/>
    <p:sldLayoutId id="2147483747" r:id="rId41"/>
    <p:sldLayoutId id="2147483748" r:id="rId42"/>
    <p:sldLayoutId id="2147483749" r:id="rId43"/>
    <p:sldLayoutId id="2147483750" r:id="rId44"/>
    <p:sldLayoutId id="2147483753" r:id="rId45"/>
    <p:sldLayoutId id="2147483754" r:id="rId46"/>
    <p:sldLayoutId id="2147483755" r:id="rId47"/>
    <p:sldLayoutId id="2147483756" r:id="rId48"/>
    <p:sldLayoutId id="2147483757" r:id="rId49"/>
    <p:sldLayoutId id="2147483758" r:id="rId50"/>
    <p:sldLayoutId id="2147483759" r:id="rId51"/>
    <p:sldLayoutId id="2147483760" r:id="rId52"/>
    <p:sldLayoutId id="2147483761" r:id="rId53"/>
    <p:sldLayoutId id="2147483762" r:id="rId54"/>
    <p:sldLayoutId id="2147483763" r:id="rId55"/>
    <p:sldLayoutId id="2147483766" r:id="rId56"/>
    <p:sldLayoutId id="2147483767" r:id="rId57"/>
    <p:sldLayoutId id="2147483884" r:id="rId58"/>
    <p:sldLayoutId id="2147483820" r:id="rId59"/>
    <p:sldLayoutId id="2147483821" r:id="rId60"/>
    <p:sldLayoutId id="2147483822" r:id="rId61"/>
    <p:sldLayoutId id="2147483823" r:id="rId62"/>
    <p:sldLayoutId id="2147483824" r:id="rId63"/>
    <p:sldLayoutId id="2147483825" r:id="rId64"/>
    <p:sldLayoutId id="2147483837" r:id="rId65"/>
    <p:sldLayoutId id="2147483838" r:id="rId66"/>
    <p:sldLayoutId id="2147483844" r:id="rId67"/>
    <p:sldLayoutId id="2147483848" r:id="rId68"/>
    <p:sldLayoutId id="2147483850" r:id="rId69"/>
    <p:sldLayoutId id="2147483863" r:id="rId70"/>
    <p:sldLayoutId id="2147483864" r:id="rId71"/>
    <p:sldLayoutId id="2147483877" r:id="rId72"/>
    <p:sldLayoutId id="2147483879" r:id="rId73"/>
    <p:sldLayoutId id="2147483880" r:id="rId74"/>
  </p:sldLayoutIdLst>
  <p:hf sldNum="0" hdr="0" ftr="0" dt="0"/>
  <p:txStyles>
    <p:titleStyle>
      <a:lvl1pPr algn="l" defTabSz="914126"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it-IT"/>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4" Type="http://schemas.openxmlformats.org/officeDocument/2006/relationships/image" Target="../media/image16.sv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20.sv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23.png"/><Relationship Id="rId7" Type="http://schemas.openxmlformats.org/officeDocument/2006/relationships/diagramQuickStyle" Target="../diagrams/quickStyle1.xml"/><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18.png"/><Relationship Id="rId4" Type="http://schemas.openxmlformats.org/officeDocument/2006/relationships/image" Target="../media/image17.png"/><Relationship Id="rId9" Type="http://schemas.microsoft.com/office/2007/relationships/diagramDrawing" Target="../diagrams/drawing1.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rot="10800000">
            <a:off x="0" y="10036"/>
            <a:ext cx="12188825" cy="6856214"/>
          </a:xfrm>
          <a:prstGeom prst="rect">
            <a:avLst/>
          </a:prstGeom>
          <a:solidFill>
            <a:srgbClr val="399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79" name="Freeform 78"/>
          <p:cNvSpPr/>
          <p:nvPr/>
        </p:nvSpPr>
        <p:spPr>
          <a:xfrm>
            <a:off x="3212048" y="722387"/>
            <a:ext cx="1772157" cy="2220271"/>
          </a:xfrm>
          <a:custGeom>
            <a:avLst/>
            <a:gdLst>
              <a:gd name="connsiteX0" fmla="*/ 604731 w 1772619"/>
              <a:gd name="connsiteY0" fmla="*/ 721821 h 2220849"/>
              <a:gd name="connsiteX1" fmla="*/ 428989 w 1772619"/>
              <a:gd name="connsiteY1" fmla="*/ 897563 h 2220849"/>
              <a:gd name="connsiteX2" fmla="*/ 480463 w 1772619"/>
              <a:gd name="connsiteY2" fmla="*/ 1021832 h 2220849"/>
              <a:gd name="connsiteX3" fmla="*/ 487877 w 1772619"/>
              <a:gd name="connsiteY3" fmla="*/ 1026830 h 2220849"/>
              <a:gd name="connsiteX4" fmla="*/ 516598 w 1772619"/>
              <a:gd name="connsiteY4" fmla="*/ 1046195 h 2220849"/>
              <a:gd name="connsiteX5" fmla="*/ 536324 w 1772619"/>
              <a:gd name="connsiteY5" fmla="*/ 1059494 h 2220849"/>
              <a:gd name="connsiteX6" fmla="*/ 604731 w 1772619"/>
              <a:gd name="connsiteY6" fmla="*/ 1073305 h 2220849"/>
              <a:gd name="connsiteX7" fmla="*/ 780473 w 1772619"/>
              <a:gd name="connsiteY7" fmla="*/ 897563 h 2220849"/>
              <a:gd name="connsiteX8" fmla="*/ 766662 w 1772619"/>
              <a:gd name="connsiteY8" fmla="*/ 829156 h 2220849"/>
              <a:gd name="connsiteX9" fmla="*/ 731222 w 1772619"/>
              <a:gd name="connsiteY9" fmla="*/ 776591 h 2220849"/>
              <a:gd name="connsiteX10" fmla="*/ 729000 w 1772619"/>
              <a:gd name="connsiteY10" fmla="*/ 773295 h 2220849"/>
              <a:gd name="connsiteX11" fmla="*/ 703262 w 1772619"/>
              <a:gd name="connsiteY11" fmla="*/ 755942 h 2220849"/>
              <a:gd name="connsiteX12" fmla="*/ 673138 w 1772619"/>
              <a:gd name="connsiteY12" fmla="*/ 735632 h 2220849"/>
              <a:gd name="connsiteX13" fmla="*/ 604731 w 1772619"/>
              <a:gd name="connsiteY13" fmla="*/ 721821 h 2220849"/>
              <a:gd name="connsiteX14" fmla="*/ 1772619 w 1772619"/>
              <a:gd name="connsiteY14" fmla="*/ 0 h 2220849"/>
              <a:gd name="connsiteX15" fmla="*/ 1761667 w 1772619"/>
              <a:gd name="connsiteY15" fmla="*/ 40873 h 2220849"/>
              <a:gd name="connsiteX16" fmla="*/ 1757362 w 1772619"/>
              <a:gd name="connsiteY16" fmla="*/ 42449 h 2220849"/>
              <a:gd name="connsiteX17" fmla="*/ 765788 w 1772619"/>
              <a:gd name="connsiteY17" fmla="*/ 737164 h 2220849"/>
              <a:gd name="connsiteX18" fmla="*/ 751853 w 1772619"/>
              <a:gd name="connsiteY18" fmla="*/ 753059 h 2220849"/>
              <a:gd name="connsiteX19" fmla="*/ 794732 w 1772619"/>
              <a:gd name="connsiteY19" fmla="*/ 816658 h 2220849"/>
              <a:gd name="connsiteX20" fmla="*/ 811180 w 1772619"/>
              <a:gd name="connsiteY20" fmla="*/ 898128 h 2220849"/>
              <a:gd name="connsiteX21" fmla="*/ 601877 w 1772619"/>
              <a:gd name="connsiteY21" fmla="*/ 1107431 h 2220849"/>
              <a:gd name="connsiteX22" fmla="*/ 520407 w 1772619"/>
              <a:gd name="connsiteY22" fmla="*/ 1090983 h 2220849"/>
              <a:gd name="connsiteX23" fmla="*/ 496827 w 1772619"/>
              <a:gd name="connsiteY23" fmla="*/ 1075085 h 2220849"/>
              <a:gd name="connsiteX24" fmla="*/ 446600 w 1772619"/>
              <a:gd name="connsiteY24" fmla="*/ 1148480 h 2220849"/>
              <a:gd name="connsiteX25" fmla="*/ 49725 w 1772619"/>
              <a:gd name="connsiteY25" fmla="*/ 2124450 h 2220849"/>
              <a:gd name="connsiteX26" fmla="*/ 36506 w 1772619"/>
              <a:gd name="connsiteY26" fmla="*/ 2211068 h 2220849"/>
              <a:gd name="connsiteX27" fmla="*/ 0 w 1772619"/>
              <a:gd name="connsiteY27" fmla="*/ 2220849 h 2220849"/>
              <a:gd name="connsiteX28" fmla="*/ 15778 w 1772619"/>
              <a:gd name="connsiteY28" fmla="*/ 2117467 h 2220849"/>
              <a:gd name="connsiteX29" fmla="*/ 417408 w 1772619"/>
              <a:gd name="connsiteY29" fmla="*/ 1129804 h 2220849"/>
              <a:gd name="connsiteX30" fmla="*/ 468106 w 1772619"/>
              <a:gd name="connsiteY30" fmla="*/ 1055721 h 2220849"/>
              <a:gd name="connsiteX31" fmla="*/ 453877 w 1772619"/>
              <a:gd name="connsiteY31" fmla="*/ 1046128 h 2220849"/>
              <a:gd name="connsiteX32" fmla="*/ 392574 w 1772619"/>
              <a:gd name="connsiteY32" fmla="*/ 898128 h 2220849"/>
              <a:gd name="connsiteX33" fmla="*/ 601877 w 1772619"/>
              <a:gd name="connsiteY33" fmla="*/ 688825 h 2220849"/>
              <a:gd name="connsiteX34" fmla="*/ 683347 w 1772619"/>
              <a:gd name="connsiteY34" fmla="*/ 705273 h 2220849"/>
              <a:gd name="connsiteX35" fmla="*/ 723783 w 1772619"/>
              <a:gd name="connsiteY35" fmla="*/ 732535 h 2220849"/>
              <a:gd name="connsiteX36" fmla="*/ 740419 w 1772619"/>
              <a:gd name="connsiteY36" fmla="*/ 713560 h 2220849"/>
              <a:gd name="connsiteX37" fmla="*/ 1743873 w 1772619"/>
              <a:gd name="connsiteY37" fmla="*/ 10521 h 2220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772619" h="2220849">
                <a:moveTo>
                  <a:pt x="604731" y="721821"/>
                </a:moveTo>
                <a:cubicBezTo>
                  <a:pt x="507671" y="721821"/>
                  <a:pt x="428989" y="800503"/>
                  <a:pt x="428989" y="897563"/>
                </a:cubicBezTo>
                <a:cubicBezTo>
                  <a:pt x="428989" y="946093"/>
                  <a:pt x="448660" y="990029"/>
                  <a:pt x="480463" y="1021832"/>
                </a:cubicBezTo>
                <a:lnTo>
                  <a:pt x="487877" y="1026830"/>
                </a:lnTo>
                <a:lnTo>
                  <a:pt x="516598" y="1046195"/>
                </a:lnTo>
                <a:lnTo>
                  <a:pt x="536324" y="1059494"/>
                </a:lnTo>
                <a:cubicBezTo>
                  <a:pt x="557350" y="1068387"/>
                  <a:pt x="580466" y="1073305"/>
                  <a:pt x="604731" y="1073305"/>
                </a:cubicBezTo>
                <a:cubicBezTo>
                  <a:pt x="701791" y="1073305"/>
                  <a:pt x="780473" y="994623"/>
                  <a:pt x="780473" y="897563"/>
                </a:cubicBezTo>
                <a:cubicBezTo>
                  <a:pt x="780473" y="873298"/>
                  <a:pt x="775556" y="850182"/>
                  <a:pt x="766662" y="829156"/>
                </a:cubicBezTo>
                <a:lnTo>
                  <a:pt x="731222" y="776591"/>
                </a:lnTo>
                <a:lnTo>
                  <a:pt x="729000" y="773295"/>
                </a:lnTo>
                <a:lnTo>
                  <a:pt x="703262" y="755942"/>
                </a:lnTo>
                <a:lnTo>
                  <a:pt x="673138" y="735632"/>
                </a:lnTo>
                <a:cubicBezTo>
                  <a:pt x="652113" y="726739"/>
                  <a:pt x="628996" y="721821"/>
                  <a:pt x="604731" y="721821"/>
                </a:cubicBezTo>
                <a:close/>
                <a:moveTo>
                  <a:pt x="1772619" y="0"/>
                </a:moveTo>
                <a:lnTo>
                  <a:pt x="1761667" y="40873"/>
                </a:lnTo>
                <a:lnTo>
                  <a:pt x="1757362" y="42449"/>
                </a:lnTo>
                <a:cubicBezTo>
                  <a:pt x="1378912" y="202520"/>
                  <a:pt x="1041624" y="440855"/>
                  <a:pt x="765788" y="737164"/>
                </a:cubicBezTo>
                <a:lnTo>
                  <a:pt x="751853" y="753059"/>
                </a:lnTo>
                <a:lnTo>
                  <a:pt x="794732" y="816658"/>
                </a:lnTo>
                <a:cubicBezTo>
                  <a:pt x="805323" y="841699"/>
                  <a:pt x="811180" y="869229"/>
                  <a:pt x="811180" y="898128"/>
                </a:cubicBezTo>
                <a:cubicBezTo>
                  <a:pt x="811180" y="1013723"/>
                  <a:pt x="717472" y="1107431"/>
                  <a:pt x="601877" y="1107431"/>
                </a:cubicBezTo>
                <a:cubicBezTo>
                  <a:pt x="572978" y="1107431"/>
                  <a:pt x="545448" y="1101574"/>
                  <a:pt x="520407" y="1090983"/>
                </a:cubicBezTo>
                <a:lnTo>
                  <a:pt x="496827" y="1075085"/>
                </a:lnTo>
                <a:lnTo>
                  <a:pt x="446600" y="1148480"/>
                </a:lnTo>
                <a:cubicBezTo>
                  <a:pt x="258513" y="1441858"/>
                  <a:pt x="121962" y="1771440"/>
                  <a:pt x="49725" y="2124450"/>
                </a:cubicBezTo>
                <a:lnTo>
                  <a:pt x="36506" y="2211068"/>
                </a:lnTo>
                <a:lnTo>
                  <a:pt x="0" y="2220849"/>
                </a:lnTo>
                <a:lnTo>
                  <a:pt x="15778" y="2117467"/>
                </a:lnTo>
                <a:cubicBezTo>
                  <a:pt x="88880" y="1760228"/>
                  <a:pt x="227067" y="1426697"/>
                  <a:pt x="417408" y="1129804"/>
                </a:cubicBezTo>
                <a:lnTo>
                  <a:pt x="468106" y="1055721"/>
                </a:lnTo>
                <a:lnTo>
                  <a:pt x="453877" y="1046128"/>
                </a:lnTo>
                <a:cubicBezTo>
                  <a:pt x="416001" y="1008251"/>
                  <a:pt x="392574" y="955926"/>
                  <a:pt x="392574" y="898128"/>
                </a:cubicBezTo>
                <a:cubicBezTo>
                  <a:pt x="392574" y="782533"/>
                  <a:pt x="486282" y="688825"/>
                  <a:pt x="601877" y="688825"/>
                </a:cubicBezTo>
                <a:cubicBezTo>
                  <a:pt x="630776" y="688825"/>
                  <a:pt x="658307" y="694682"/>
                  <a:pt x="683347" y="705273"/>
                </a:cubicBezTo>
                <a:lnTo>
                  <a:pt x="723783" y="732535"/>
                </a:lnTo>
                <a:lnTo>
                  <a:pt x="740419" y="713560"/>
                </a:lnTo>
                <a:cubicBezTo>
                  <a:pt x="1019560" y="413701"/>
                  <a:pt x="1360889" y="172510"/>
                  <a:pt x="1743873" y="10521"/>
                </a:cubicBez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6" name="Freeform 45"/>
          <p:cNvSpPr/>
          <p:nvPr/>
        </p:nvSpPr>
        <p:spPr>
          <a:xfrm>
            <a:off x="4276841" y="1160285"/>
            <a:ext cx="4743609" cy="5194753"/>
          </a:xfrm>
          <a:custGeom>
            <a:avLst/>
            <a:gdLst>
              <a:gd name="connsiteX0" fmla="*/ 3665259 w 4744845"/>
              <a:gd name="connsiteY0" fmla="*/ 0 h 5196106"/>
              <a:gd name="connsiteX1" fmla="*/ 3679762 w 4744845"/>
              <a:gd name="connsiteY1" fmla="*/ 10845 h 5196106"/>
              <a:gd name="connsiteX2" fmla="*/ 4744845 w 4744845"/>
              <a:gd name="connsiteY2" fmla="*/ 2269306 h 5196106"/>
              <a:gd name="connsiteX3" fmla="*/ 1818045 w 4744845"/>
              <a:gd name="connsiteY3" fmla="*/ 5196106 h 5196106"/>
              <a:gd name="connsiteX4" fmla="*/ 181643 w 4744845"/>
              <a:gd name="connsiteY4" fmla="*/ 4696255 h 5196106"/>
              <a:gd name="connsiteX5" fmla="*/ 0 w 4744845"/>
              <a:gd name="connsiteY5" fmla="*/ 4560424 h 5196106"/>
              <a:gd name="connsiteX6" fmla="*/ 42551 w 4744845"/>
              <a:gd name="connsiteY6" fmla="*/ 4549023 h 5196106"/>
              <a:gd name="connsiteX7" fmla="*/ 201018 w 4744845"/>
              <a:gd name="connsiteY7" fmla="*/ 4667522 h 5196106"/>
              <a:gd name="connsiteX8" fmla="*/ 1818046 w 4744845"/>
              <a:gd name="connsiteY8" fmla="*/ 5161456 h 5196106"/>
              <a:gd name="connsiteX9" fmla="*/ 4710196 w 4744845"/>
              <a:gd name="connsiteY9" fmla="*/ 2269306 h 5196106"/>
              <a:gd name="connsiteX10" fmla="*/ 3657722 w 4744845"/>
              <a:gd name="connsiteY10" fmla="*/ 37583 h 5196106"/>
              <a:gd name="connsiteX11" fmla="*/ 3655611 w 4744845"/>
              <a:gd name="connsiteY11" fmla="*/ 36005 h 5196106"/>
              <a:gd name="connsiteX12" fmla="*/ 3665259 w 4744845"/>
              <a:gd name="connsiteY12" fmla="*/ 0 h 5196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4845" h="5196106">
                <a:moveTo>
                  <a:pt x="3665259" y="0"/>
                </a:moveTo>
                <a:lnTo>
                  <a:pt x="3679762" y="10845"/>
                </a:lnTo>
                <a:cubicBezTo>
                  <a:pt x="4330235" y="547663"/>
                  <a:pt x="4744845" y="1360066"/>
                  <a:pt x="4744845" y="2269306"/>
                </a:cubicBezTo>
                <a:cubicBezTo>
                  <a:pt x="4744845" y="3885733"/>
                  <a:pt x="3434472" y="5196106"/>
                  <a:pt x="1818045" y="5196106"/>
                </a:cubicBezTo>
                <a:cubicBezTo>
                  <a:pt x="1211885" y="5196106"/>
                  <a:pt x="648764" y="5011835"/>
                  <a:pt x="181643" y="4696255"/>
                </a:cubicBezTo>
                <a:lnTo>
                  <a:pt x="0" y="4560424"/>
                </a:lnTo>
                <a:lnTo>
                  <a:pt x="42551" y="4549023"/>
                </a:lnTo>
                <a:lnTo>
                  <a:pt x="201018" y="4667522"/>
                </a:lnTo>
                <a:cubicBezTo>
                  <a:pt x="662608" y="4979367"/>
                  <a:pt x="1219062" y="5161456"/>
                  <a:pt x="1818046" y="5161456"/>
                </a:cubicBezTo>
                <a:cubicBezTo>
                  <a:pt x="3415336" y="5161456"/>
                  <a:pt x="4710196" y="3866596"/>
                  <a:pt x="4710196" y="2269306"/>
                </a:cubicBezTo>
                <a:cubicBezTo>
                  <a:pt x="4710196" y="1370831"/>
                  <a:pt x="4300494" y="568046"/>
                  <a:pt x="3657722" y="37583"/>
                </a:cubicBezTo>
                <a:lnTo>
                  <a:pt x="3655611" y="36005"/>
                </a:lnTo>
                <a:lnTo>
                  <a:pt x="3665259"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2" name="Freeform 91"/>
          <p:cNvSpPr/>
          <p:nvPr/>
        </p:nvSpPr>
        <p:spPr>
          <a:xfrm>
            <a:off x="2374776" y="-290636"/>
            <a:ext cx="7439270" cy="7439270"/>
          </a:xfrm>
          <a:custGeom>
            <a:avLst/>
            <a:gdLst>
              <a:gd name="connsiteX0" fmla="*/ 3720604 w 7441208"/>
              <a:gd name="connsiteY0" fmla="*/ 0 h 7441208"/>
              <a:gd name="connsiteX1" fmla="*/ 7441208 w 7441208"/>
              <a:gd name="connsiteY1" fmla="*/ 3720604 h 7441208"/>
              <a:gd name="connsiteX2" fmla="*/ 3720604 w 7441208"/>
              <a:gd name="connsiteY2" fmla="*/ 7441208 h 7441208"/>
              <a:gd name="connsiteX3" fmla="*/ 635421 w 7441208"/>
              <a:gd name="connsiteY3" fmla="*/ 5800829 h 7441208"/>
              <a:gd name="connsiteX4" fmla="*/ 456035 w 7441208"/>
              <a:gd name="connsiteY4" fmla="*/ 5505552 h 7441208"/>
              <a:gd name="connsiteX5" fmla="*/ 485448 w 7441208"/>
              <a:gd name="connsiteY5" fmla="*/ 5489587 h 7441208"/>
              <a:gd name="connsiteX6" fmla="*/ 592198 w 7441208"/>
              <a:gd name="connsiteY6" fmla="*/ 5288814 h 7441208"/>
              <a:gd name="connsiteX7" fmla="*/ 350074 w 7441208"/>
              <a:gd name="connsiteY7" fmla="*/ 5046690 h 7441208"/>
              <a:gd name="connsiteX8" fmla="*/ 255829 w 7441208"/>
              <a:gd name="connsiteY8" fmla="*/ 5065718 h 7441208"/>
              <a:gd name="connsiteX9" fmla="*/ 252450 w 7441208"/>
              <a:gd name="connsiteY9" fmla="*/ 5067551 h 7441208"/>
              <a:gd name="connsiteX10" fmla="*/ 225765 w 7441208"/>
              <a:gd name="connsiteY10" fmla="*/ 4999873 h 7441208"/>
              <a:gd name="connsiteX11" fmla="*/ 0 w 7441208"/>
              <a:gd name="connsiteY11" fmla="*/ 3720604 h 7441208"/>
              <a:gd name="connsiteX12" fmla="*/ 3720604 w 7441208"/>
              <a:gd name="connsiteY12" fmla="*/ 0 h 7441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41208" h="7441208">
                <a:moveTo>
                  <a:pt x="3720604" y="0"/>
                </a:moveTo>
                <a:cubicBezTo>
                  <a:pt x="5775437" y="0"/>
                  <a:pt x="7441208" y="1665771"/>
                  <a:pt x="7441208" y="3720604"/>
                </a:cubicBezTo>
                <a:cubicBezTo>
                  <a:pt x="7441208" y="5775437"/>
                  <a:pt x="5775437" y="7441208"/>
                  <a:pt x="3720604" y="7441208"/>
                </a:cubicBezTo>
                <a:cubicBezTo>
                  <a:pt x="2436334" y="7441208"/>
                  <a:pt x="1304040" y="6790516"/>
                  <a:pt x="635421" y="5800829"/>
                </a:cubicBezTo>
                <a:lnTo>
                  <a:pt x="456035" y="5505552"/>
                </a:lnTo>
                <a:lnTo>
                  <a:pt x="485448" y="5489587"/>
                </a:lnTo>
                <a:cubicBezTo>
                  <a:pt x="549853" y="5446076"/>
                  <a:pt x="592198" y="5372390"/>
                  <a:pt x="592198" y="5288814"/>
                </a:cubicBezTo>
                <a:cubicBezTo>
                  <a:pt x="592198" y="5155093"/>
                  <a:pt x="483795" y="5046690"/>
                  <a:pt x="350074" y="5046690"/>
                </a:cubicBezTo>
                <a:cubicBezTo>
                  <a:pt x="316644" y="5046690"/>
                  <a:pt x="284796" y="5053465"/>
                  <a:pt x="255829" y="5065718"/>
                </a:cubicBezTo>
                <a:lnTo>
                  <a:pt x="252450" y="5067551"/>
                </a:lnTo>
                <a:lnTo>
                  <a:pt x="225765" y="4999873"/>
                </a:lnTo>
                <a:cubicBezTo>
                  <a:pt x="79710" y="4600976"/>
                  <a:pt x="0" y="4170099"/>
                  <a:pt x="0" y="3720604"/>
                </a:cubicBezTo>
                <a:cubicBezTo>
                  <a:pt x="0" y="1665771"/>
                  <a:pt x="1665771" y="0"/>
                  <a:pt x="3720604" y="0"/>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5" name="Oval 54"/>
          <p:cNvSpPr/>
          <p:nvPr/>
        </p:nvSpPr>
        <p:spPr>
          <a:xfrm>
            <a:off x="7942523" y="5238863"/>
            <a:ext cx="418496" cy="41849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93" name="Oval 92"/>
          <p:cNvSpPr/>
          <p:nvPr/>
        </p:nvSpPr>
        <p:spPr>
          <a:xfrm>
            <a:off x="2592643" y="4837902"/>
            <a:ext cx="261732" cy="26173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sz="1799"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1" name="TextBox 10"/>
          <p:cNvSpPr txBox="1"/>
          <p:nvPr/>
        </p:nvSpPr>
        <p:spPr>
          <a:xfrm>
            <a:off x="3816770" y="1529342"/>
            <a:ext cx="4567043" cy="2523768"/>
          </a:xfrm>
          <a:prstGeom prst="rect">
            <a:avLst/>
          </a:prstGeom>
          <a:noFill/>
        </p:spPr>
        <p:txBody>
          <a:bodyPr wrap="square" lIns="91440" tIns="45720" rIns="91440" bIns="45720" rtlCol="0" anchor="t">
            <a:spAutoFit/>
          </a:bodyPr>
          <a:lstStyle/>
          <a:p>
            <a:pPr algn="ctr" defTabSz="914126">
              <a:defRPr/>
            </a:pPr>
            <a:r>
              <a:rPr lang="en-GB" sz="2800" dirty="0">
                <a:solidFill>
                  <a:srgbClr val="FFFFFF"/>
                </a:solidFill>
                <a:latin typeface="Brown"/>
              </a:rPr>
              <a:t>Sistema di </a:t>
            </a:r>
            <a:r>
              <a:rPr lang="en-GB" sz="2800" dirty="0" err="1">
                <a:solidFill>
                  <a:srgbClr val="FFFFFF"/>
                </a:solidFill>
                <a:latin typeface="Brown"/>
              </a:rPr>
              <a:t>previsione</a:t>
            </a:r>
            <a:r>
              <a:rPr lang="en-GB" sz="2800" dirty="0">
                <a:solidFill>
                  <a:srgbClr val="FFFFFF"/>
                </a:solidFill>
                <a:latin typeface="Brown"/>
              </a:rPr>
              <a:t> del </a:t>
            </a:r>
            <a:r>
              <a:rPr lang="en-GB" sz="2800" dirty="0" err="1">
                <a:solidFill>
                  <a:srgbClr val="FFFFFF"/>
                </a:solidFill>
                <a:latin typeface="Brown"/>
              </a:rPr>
              <a:t>processo</a:t>
            </a:r>
            <a:r>
              <a:rPr lang="en-GB" sz="2800" dirty="0">
                <a:solidFill>
                  <a:srgbClr val="FFFFFF"/>
                </a:solidFill>
                <a:latin typeface="Brown"/>
              </a:rPr>
              <a:t> di </a:t>
            </a:r>
            <a:r>
              <a:rPr lang="en-GB" sz="2800" dirty="0" err="1">
                <a:solidFill>
                  <a:srgbClr val="FFFFFF"/>
                </a:solidFill>
                <a:latin typeface="Brown"/>
              </a:rPr>
              <a:t>chiusura</a:t>
            </a:r>
            <a:r>
              <a:rPr lang="en-GB" sz="2800" dirty="0">
                <a:solidFill>
                  <a:srgbClr val="FFFFFF"/>
                </a:solidFill>
                <a:latin typeface="Brown"/>
              </a:rPr>
              <a:t> </a:t>
            </a:r>
            <a:r>
              <a:rPr lang="en-GB" sz="2800" dirty="0" err="1">
                <a:solidFill>
                  <a:srgbClr val="FFFFFF"/>
                </a:solidFill>
                <a:latin typeface="Brown"/>
              </a:rPr>
              <a:t>contabile</a:t>
            </a:r>
            <a:endParaRPr lang="en-GB" sz="2800" dirty="0">
              <a:solidFill>
                <a:srgbClr val="FFFFFF"/>
              </a:solidFill>
              <a:latin typeface="Brown"/>
            </a:endParaRPr>
          </a:p>
          <a:p>
            <a:pPr algn="ctr" defTabSz="914126">
              <a:defRPr/>
            </a:pPr>
            <a:r>
              <a:rPr lang="en-GB" sz="2800" dirty="0">
                <a:solidFill>
                  <a:srgbClr val="FFFFFF"/>
                </a:solidFill>
                <a:latin typeface="Brown"/>
              </a:rPr>
              <a:t> </a:t>
            </a:r>
          </a:p>
          <a:p>
            <a:pPr algn="ctr" defTabSz="914126">
              <a:defRPr/>
            </a:pPr>
            <a:endParaRPr lang="en-GB" sz="2800" dirty="0">
              <a:solidFill>
                <a:srgbClr val="FFFFFF"/>
              </a:solidFill>
              <a:latin typeface="Brown"/>
            </a:endParaRPr>
          </a:p>
          <a:p>
            <a:pPr algn="ctr" defTabSz="914126">
              <a:defRPr/>
            </a:pPr>
            <a:r>
              <a:rPr lang="en-GB" sz="2800" dirty="0">
                <a:solidFill>
                  <a:srgbClr val="FFFFFF"/>
                </a:solidFill>
                <a:latin typeface="Brown"/>
              </a:rPr>
              <a:t>12 Marzo – 2024</a:t>
            </a:r>
          </a:p>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b="0" i="0" u="none" strike="noStrike" kern="1200" cap="none" spc="0" normalizeH="0" baseline="0" noProof="0" dirty="0">
              <a:ln>
                <a:noFill/>
              </a:ln>
              <a:solidFill>
                <a:srgbClr val="FFFFFF"/>
              </a:solidFill>
              <a:effectLst/>
              <a:uLnTx/>
              <a:uFillTx/>
              <a:latin typeface="Brown" pitchFamily="50" charset="0"/>
            </a:endParaRPr>
          </a:p>
        </p:txBody>
      </p:sp>
      <p:pic>
        <p:nvPicPr>
          <p:cNvPr id="14" name="Image 13" descr="APSIA-ID-LOGO-RVB-HD.png">
            <a:extLst>
              <a:ext uri="{FF2B5EF4-FFF2-40B4-BE49-F238E27FC236}">
                <a16:creationId xmlns:a16="http://schemas.microsoft.com/office/drawing/2014/main" id="{13777445-A57E-4845-B2D4-4838575F648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155523" y="3954224"/>
            <a:ext cx="2022999" cy="740454"/>
          </a:xfrm>
          <a:prstGeom prst="rect">
            <a:avLst/>
          </a:prstGeom>
        </p:spPr>
      </p:pic>
      <p:sp>
        <p:nvSpPr>
          <p:cNvPr id="9" name="Holder 2">
            <a:extLst>
              <a:ext uri="{FF2B5EF4-FFF2-40B4-BE49-F238E27FC236}">
                <a16:creationId xmlns:a16="http://schemas.microsoft.com/office/drawing/2014/main" id="{B0EA6308-7FD8-E732-9661-E654175AD389}"/>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5" name="Graphic 4" descr="Flask outline">
            <a:extLst>
              <a:ext uri="{FF2B5EF4-FFF2-40B4-BE49-F238E27FC236}">
                <a16:creationId xmlns:a16="http://schemas.microsoft.com/office/drawing/2014/main" id="{85F1E1EF-03D7-DC12-95C3-7F14B57A77B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65810" y="2613911"/>
            <a:ext cx="457200" cy="457200"/>
          </a:xfrm>
          <a:prstGeom prst="rect">
            <a:avLst/>
          </a:prstGeom>
        </p:spPr>
      </p:pic>
      <p:sp>
        <p:nvSpPr>
          <p:cNvPr id="2" name="TextBox 10">
            <a:extLst>
              <a:ext uri="{FF2B5EF4-FFF2-40B4-BE49-F238E27FC236}">
                <a16:creationId xmlns:a16="http://schemas.microsoft.com/office/drawing/2014/main" id="{8281D9D8-A80A-4CA4-9CEC-769F587E7921}"/>
              </a:ext>
            </a:extLst>
          </p:cNvPr>
          <p:cNvSpPr txBox="1"/>
          <p:nvPr/>
        </p:nvSpPr>
        <p:spPr>
          <a:xfrm>
            <a:off x="3883500" y="5053853"/>
            <a:ext cx="4567043" cy="800219"/>
          </a:xfrm>
          <a:prstGeom prst="rect">
            <a:avLst/>
          </a:prstGeom>
          <a:noFill/>
        </p:spPr>
        <p:txBody>
          <a:bodyPr wrap="square" lIns="91440" tIns="45720" rIns="91440" bIns="45720" rtlCol="0" anchor="t">
            <a:spAutoFit/>
          </a:bodyPr>
          <a:lstStyle/>
          <a:p>
            <a:pPr algn="ctr" defTabSz="914126">
              <a:defRPr/>
            </a:pPr>
            <a:r>
              <a:rPr lang="en-GB" sz="2800" dirty="0">
                <a:solidFill>
                  <a:srgbClr val="FFFFFF"/>
                </a:solidFill>
                <a:latin typeface="Brown"/>
              </a:rPr>
              <a:t>Gianluca Coletta</a:t>
            </a:r>
          </a:p>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GB" b="0" i="0" u="none" strike="noStrike" kern="1200" cap="none" spc="0" normalizeH="0" baseline="0" noProof="0" dirty="0">
              <a:ln>
                <a:noFill/>
              </a:ln>
              <a:solidFill>
                <a:srgbClr val="FFFFFF"/>
              </a:solidFill>
              <a:effectLst/>
              <a:uLnTx/>
              <a:uFillTx/>
              <a:latin typeface="Brown" pitchFamily="50" charset="0"/>
            </a:endParaRPr>
          </a:p>
        </p:txBody>
      </p:sp>
    </p:spTree>
    <p:extLst>
      <p:ext uri="{BB962C8B-B14F-4D97-AF65-F5344CB8AC3E}">
        <p14:creationId xmlns:p14="http://schemas.microsoft.com/office/powerpoint/2010/main" val="14997495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01</a:t>
            </a:r>
            <a:r>
              <a:rPr lang="en-US" sz="2000" b="1" kern="1200" dirty="0">
                <a:solidFill>
                  <a:srgbClr val="0070C0"/>
                </a:solidFill>
                <a:latin typeface="+mj-lt"/>
                <a:ea typeface="+mj-ea"/>
                <a:cs typeface="+mj-cs"/>
              </a:rPr>
              <a:t>: </a:t>
            </a:r>
            <a:r>
              <a:rPr lang="it-IT" sz="2000" dirty="0">
                <a:solidFill>
                  <a:srgbClr val="0070C0"/>
                </a:solidFill>
                <a:latin typeface="+mj-lt"/>
              </a:rPr>
              <a:t>registrare fatture  fornitore</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8" y="1972543"/>
            <a:ext cx="10764000" cy="3694811"/>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46140488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ACT03: </a:t>
            </a:r>
            <a:r>
              <a:rPr lang="it-IT" sz="2000" dirty="0">
                <a:solidFill>
                  <a:srgbClr val="0070C0"/>
                </a:solidFill>
                <a:latin typeface="+mj-lt"/>
              </a:rPr>
              <a:t>registrare e accoppiare tutti i pagamenti.</a:t>
            </a:r>
          </a:p>
          <a:p>
            <a:pPr fontAlgn="base">
              <a:lnSpc>
                <a:spcPct val="90000"/>
              </a:lnSpc>
              <a:spcBef>
                <a:spcPct val="0"/>
              </a:spcBef>
              <a:spcAft>
                <a:spcPts val="600"/>
              </a:spcAft>
            </a:pPr>
            <a:r>
              <a:rPr lang="en-US" sz="2000" b="1" kern="1200" dirty="0">
                <a:solidFill>
                  <a:srgbClr val="0070C0"/>
                </a:solidFill>
                <a:latin typeface="+mj-lt"/>
                <a:ea typeface="+mj-ea"/>
                <a:cs typeface="+mj-cs"/>
              </a:rPr>
              <a:t> </a:t>
            </a: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descr="Immagine che contiene diagramma, testo, Diagramma, linea&#10;&#10;Descrizione generata automaticamente">
            <a:extLst>
              <a:ext uri="{FF2B5EF4-FFF2-40B4-BE49-F238E27FC236}">
                <a16:creationId xmlns:a16="http://schemas.microsoft.com/office/drawing/2014/main" id="{42CE465E-01C4-2347-5546-5C197C4E7D83}"/>
              </a:ext>
            </a:extLst>
          </p:cNvPr>
          <p:cNvPicPr>
            <a:picLocks noChangeAspect="1"/>
          </p:cNvPicPr>
          <p:nvPr/>
        </p:nvPicPr>
        <p:blipFill>
          <a:blip r:embed="rId4"/>
          <a:stretch>
            <a:fillRect/>
          </a:stretch>
        </p:blipFill>
        <p:spPr>
          <a:xfrm>
            <a:off x="823188" y="1972542"/>
            <a:ext cx="10764000" cy="3694812"/>
          </a:xfrm>
          <a:prstGeom prst="rect">
            <a:avLst/>
          </a:prstGeom>
        </p:spPr>
      </p:pic>
      <p:pic>
        <p:nvPicPr>
          <p:cNvPr id="13" name="Immagine 12" descr="Immagine che contiene Carattere, Elementi grafici, grafica, testo&#10;&#10;Descrizione generata automaticamente">
            <a:extLst>
              <a:ext uri="{FF2B5EF4-FFF2-40B4-BE49-F238E27FC236}">
                <a16:creationId xmlns:a16="http://schemas.microsoft.com/office/drawing/2014/main" id="{E8AE4AD6-E003-AA25-3E69-72854EF5B5AE}"/>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61915108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300" b="1" kern="1200" dirty="0" err="1">
                <a:solidFill>
                  <a:srgbClr val="0070C0"/>
                </a:solidFill>
                <a:latin typeface="+mj-lt"/>
                <a:ea typeface="+mj-ea"/>
                <a:cs typeface="+mj-cs"/>
              </a:rPr>
              <a:t>Previsione</a:t>
            </a:r>
            <a:r>
              <a:rPr lang="en-US" sz="2300" b="1" kern="1200" dirty="0">
                <a:solidFill>
                  <a:srgbClr val="0070C0"/>
                </a:solidFill>
                <a:latin typeface="+mj-lt"/>
                <a:ea typeface="+mj-ea"/>
                <a:cs typeface="+mj-cs"/>
              </a:rPr>
              <a:t> ACT</a:t>
            </a:r>
            <a:r>
              <a:rPr lang="en-US" sz="2300" b="1" dirty="0">
                <a:solidFill>
                  <a:srgbClr val="0070C0"/>
                </a:solidFill>
                <a:latin typeface="+mj-lt"/>
                <a:ea typeface="+mj-ea"/>
                <a:cs typeface="+mj-cs"/>
              </a:rPr>
              <a:t>07</a:t>
            </a:r>
            <a:r>
              <a:rPr lang="en-US" sz="2300" b="1" kern="1200" dirty="0">
                <a:solidFill>
                  <a:srgbClr val="0070C0"/>
                </a:solidFill>
                <a:latin typeface="+mj-lt"/>
                <a:ea typeface="+mj-ea"/>
                <a:cs typeface="+mj-cs"/>
              </a:rPr>
              <a:t>: </a:t>
            </a:r>
            <a:r>
              <a:rPr lang="it-IT" sz="2300" dirty="0">
                <a:solidFill>
                  <a:srgbClr val="0070C0"/>
                </a:solidFill>
                <a:latin typeface="+mj-lt"/>
              </a:rPr>
              <a:t>registrare fatture  di vendita</a:t>
            </a:r>
            <a:endParaRPr lang="en-US" sz="23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9" y="1972543"/>
            <a:ext cx="10763998" cy="3694811"/>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60573862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09</a:t>
            </a:r>
            <a:r>
              <a:rPr lang="en-US" sz="2000" b="1" kern="1200" dirty="0">
                <a:solidFill>
                  <a:srgbClr val="0070C0"/>
                </a:solidFill>
                <a:latin typeface="+mj-lt"/>
                <a:ea typeface="+mj-ea"/>
                <a:cs typeface="+mj-cs"/>
              </a:rPr>
              <a:t>: </a:t>
            </a:r>
            <a:r>
              <a:rPr lang="it-IT" sz="2000" dirty="0">
                <a:solidFill>
                  <a:srgbClr val="0070C0"/>
                </a:solidFill>
                <a:latin typeface="+mj-lt"/>
              </a:rPr>
              <a:t>registrare e accoppiare tutti i pagamenti ricevuti</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9" y="1972543"/>
            <a:ext cx="10763998" cy="3694810"/>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18795844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13</a:t>
            </a:r>
            <a:r>
              <a:rPr lang="en-US" sz="2000" b="1" kern="1200" dirty="0">
                <a:solidFill>
                  <a:srgbClr val="0070C0"/>
                </a:solidFill>
                <a:latin typeface="+mj-lt"/>
                <a:ea typeface="+mj-ea"/>
                <a:cs typeface="+mj-cs"/>
              </a:rPr>
              <a:t>: </a:t>
            </a:r>
            <a:r>
              <a:rPr lang="it-IT" sz="2000" dirty="0">
                <a:solidFill>
                  <a:srgbClr val="0070C0"/>
                </a:solidFill>
                <a:latin typeface="+mj-lt"/>
              </a:rPr>
              <a:t>eseguire la riconciliazione bancaria</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90" y="1972543"/>
            <a:ext cx="10763995" cy="3694810"/>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80295723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a:t>
            </a:r>
            <a:r>
              <a:rPr lang="en-US" sz="2000" b="1" dirty="0">
                <a:solidFill>
                  <a:srgbClr val="0070C0"/>
                </a:solidFill>
                <a:latin typeface="+mj-lt"/>
                <a:ea typeface="+mj-ea"/>
                <a:cs typeface="+mj-cs"/>
              </a:rPr>
              <a:t>15</a:t>
            </a:r>
            <a:r>
              <a:rPr lang="en-US" sz="2000" b="1" kern="1200" dirty="0">
                <a:solidFill>
                  <a:srgbClr val="0070C0"/>
                </a:solidFill>
                <a:latin typeface="+mj-lt"/>
                <a:ea typeface="+mj-ea"/>
                <a:cs typeface="+mj-cs"/>
              </a:rPr>
              <a:t>: </a:t>
            </a:r>
            <a:r>
              <a:rPr lang="it-IT" sz="2000" dirty="0">
                <a:solidFill>
                  <a:srgbClr val="0070C0"/>
                </a:solidFill>
                <a:latin typeface="+mj-lt"/>
              </a:rPr>
              <a:t>registrare acquisizioni (e correzioni) di cespiti</a:t>
            </a: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Connettore 16">
            <a:extLst>
              <a:ext uri="{FF2B5EF4-FFF2-40B4-BE49-F238E27FC236}">
                <a16:creationId xmlns:a16="http://schemas.microsoft.com/office/drawing/2014/main" id="{344EDAD9-AE8B-4BEA-D80F-42F1485439F9}"/>
              </a:ext>
            </a:extLst>
          </p:cNvPr>
          <p:cNvSpPr/>
          <p:nvPr/>
        </p:nvSpPr>
        <p:spPr>
          <a:xfrm>
            <a:off x="1970751" y="5878503"/>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2114751" y="5827633"/>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90" y="1972544"/>
            <a:ext cx="10763995" cy="3694809"/>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64871644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ACT32: </a:t>
            </a:r>
            <a:r>
              <a:rPr lang="it-IT" sz="2000" dirty="0">
                <a:solidFill>
                  <a:srgbClr val="0070C0"/>
                </a:solidFill>
                <a:latin typeface="+mj-lt"/>
              </a:rPr>
              <a:t>registrare le scritture di assestamento</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88" y="1982589"/>
            <a:ext cx="10764000" cy="3674718"/>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288298332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ACT34: </a:t>
            </a:r>
            <a:r>
              <a:rPr lang="it-IT" sz="2000" dirty="0">
                <a:solidFill>
                  <a:srgbClr val="0070C0"/>
                </a:solidFill>
                <a:latin typeface="+mj-lt"/>
              </a:rPr>
              <a:t>registrare le allocazioni</a:t>
            </a:r>
            <a:endParaRPr lang="en-US" sz="2000" b="1" kern="1200" dirty="0">
              <a:solidFill>
                <a:srgbClr val="0070C0"/>
              </a:solidFill>
              <a:latin typeface="+mj-lt"/>
              <a:ea typeface="+mj-ea"/>
              <a:cs typeface="+mj-cs"/>
            </a:endParaRPr>
          </a:p>
        </p:txBody>
      </p:sp>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10" name="Immagine 9">
            <a:extLst>
              <a:ext uri="{FF2B5EF4-FFF2-40B4-BE49-F238E27FC236}">
                <a16:creationId xmlns:a16="http://schemas.microsoft.com/office/drawing/2014/main" id="{42CE465E-01C4-2347-5546-5C197C4E7D83}"/>
              </a:ext>
            </a:extLst>
          </p:cNvPr>
          <p:cNvPicPr>
            <a:picLocks noChangeAspect="1"/>
          </p:cNvPicPr>
          <p:nvPr/>
        </p:nvPicPr>
        <p:blipFill>
          <a:blip r:embed="rId4"/>
          <a:srcRect/>
          <a:stretch/>
        </p:blipFill>
        <p:spPr>
          <a:xfrm>
            <a:off x="823190" y="1972543"/>
            <a:ext cx="10763995" cy="3694809"/>
          </a:xfrm>
          <a:prstGeom prst="rect">
            <a:avLst/>
          </a:prstGeom>
        </p:spPr>
      </p:pic>
      <p:pic>
        <p:nvPicPr>
          <p:cNvPr id="4" name="Immagine 3" descr="Immagine che contiene Carattere, Elementi grafici, grafica, testo&#10;&#10;Descrizione generata automaticamente">
            <a:extLst>
              <a:ext uri="{FF2B5EF4-FFF2-40B4-BE49-F238E27FC236}">
                <a16:creationId xmlns:a16="http://schemas.microsoft.com/office/drawing/2014/main" id="{2DD85BAA-946D-2CD2-4D35-B322E04975D5}"/>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225370733"/>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800" b="1" kern="1200" dirty="0" err="1">
                <a:solidFill>
                  <a:srgbClr val="0070C0"/>
                </a:solidFill>
                <a:latin typeface="+mj-lt"/>
                <a:ea typeface="+mj-ea"/>
                <a:cs typeface="+mj-cs"/>
              </a:rPr>
              <a:t>Previsione</a:t>
            </a:r>
            <a:r>
              <a:rPr lang="en-US" sz="2800" b="1" kern="1200" dirty="0">
                <a:solidFill>
                  <a:srgbClr val="0070C0"/>
                </a:solidFill>
                <a:latin typeface="+mj-lt"/>
                <a:ea typeface="+mj-ea"/>
                <a:cs typeface="+mj-cs"/>
              </a:rPr>
              <a:t> del </a:t>
            </a:r>
            <a:r>
              <a:rPr lang="en-US" sz="2800" b="1" kern="1200" dirty="0" err="1">
                <a:solidFill>
                  <a:srgbClr val="0070C0"/>
                </a:solidFill>
                <a:latin typeface="+mj-lt"/>
                <a:ea typeface="+mj-ea"/>
                <a:cs typeface="+mj-cs"/>
              </a:rPr>
              <a:t>numero</a:t>
            </a:r>
            <a:r>
              <a:rPr lang="en-US" sz="2800" b="1" kern="1200" dirty="0">
                <a:solidFill>
                  <a:srgbClr val="0070C0"/>
                </a:solidFill>
                <a:latin typeface="+mj-lt"/>
                <a:ea typeface="+mj-ea"/>
                <a:cs typeface="+mj-cs"/>
              </a:rPr>
              <a:t> di </a:t>
            </a:r>
            <a:r>
              <a:rPr lang="en-US" sz="2800" b="1" kern="1200" dirty="0" err="1">
                <a:solidFill>
                  <a:srgbClr val="0070C0"/>
                </a:solidFill>
                <a:latin typeface="+mj-lt"/>
                <a:ea typeface="+mj-ea"/>
                <a:cs typeface="+mj-cs"/>
              </a:rPr>
              <a:t>transazioni</a:t>
            </a:r>
            <a:r>
              <a:rPr lang="en-US" sz="2800" b="1" kern="1200" dirty="0">
                <a:solidFill>
                  <a:srgbClr val="0070C0"/>
                </a:solidFill>
                <a:latin typeface="+mj-lt"/>
                <a:ea typeface="+mj-ea"/>
                <a:cs typeface="+mj-cs"/>
              </a:rPr>
              <a:t> per </a:t>
            </a:r>
            <a:r>
              <a:rPr lang="en-US" sz="2800" b="1" dirty="0">
                <a:solidFill>
                  <a:srgbClr val="0070C0"/>
                </a:solidFill>
                <a:latin typeface="+mj-lt"/>
                <a:ea typeface="+mj-ea"/>
                <a:cs typeface="+mj-cs"/>
              </a:rPr>
              <a:t>FR</a:t>
            </a:r>
            <a:endParaRPr lang="en-US" sz="2800" b="1" kern="1200" dirty="0">
              <a:solidFill>
                <a:srgbClr val="0070C0"/>
              </a:solidFill>
              <a:latin typeface="+mj-lt"/>
              <a:ea typeface="+mj-ea"/>
              <a:cs typeface="+mj-cs"/>
            </a:endParaRP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2" y="2011099"/>
            <a:ext cx="10765376" cy="3655310"/>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D84EAE7D-D8E6-FBF8-49F6-3F69AB0DF0D8}"/>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985813825"/>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800" b="1" kern="1200" dirty="0" err="1">
                <a:solidFill>
                  <a:srgbClr val="0070C0"/>
                </a:solidFill>
                <a:latin typeface="+mj-lt"/>
                <a:ea typeface="+mj-ea"/>
                <a:cs typeface="+mj-cs"/>
              </a:rPr>
              <a:t>Previsione</a:t>
            </a:r>
            <a:r>
              <a:rPr lang="en-US" sz="2800" b="1" kern="1200" dirty="0">
                <a:solidFill>
                  <a:srgbClr val="0070C0"/>
                </a:solidFill>
                <a:latin typeface="+mj-lt"/>
                <a:ea typeface="+mj-ea"/>
                <a:cs typeface="+mj-cs"/>
              </a:rPr>
              <a:t> del </a:t>
            </a:r>
            <a:r>
              <a:rPr lang="en-US" sz="2800" b="1" kern="1200" dirty="0" err="1">
                <a:solidFill>
                  <a:srgbClr val="0070C0"/>
                </a:solidFill>
                <a:latin typeface="+mj-lt"/>
                <a:ea typeface="+mj-ea"/>
                <a:cs typeface="+mj-cs"/>
              </a:rPr>
              <a:t>numero</a:t>
            </a:r>
            <a:r>
              <a:rPr lang="en-US" sz="2800" b="1" kern="1200" dirty="0">
                <a:solidFill>
                  <a:srgbClr val="0070C0"/>
                </a:solidFill>
                <a:latin typeface="+mj-lt"/>
                <a:ea typeface="+mj-ea"/>
                <a:cs typeface="+mj-cs"/>
              </a:rPr>
              <a:t> di </a:t>
            </a:r>
            <a:r>
              <a:rPr lang="en-US" sz="2800" b="1" kern="1200" dirty="0" err="1">
                <a:solidFill>
                  <a:srgbClr val="0070C0"/>
                </a:solidFill>
                <a:latin typeface="+mj-lt"/>
                <a:ea typeface="+mj-ea"/>
                <a:cs typeface="+mj-cs"/>
              </a:rPr>
              <a:t>transazioni</a:t>
            </a:r>
            <a:r>
              <a:rPr lang="en-US" sz="2800" b="1" kern="1200" dirty="0">
                <a:solidFill>
                  <a:srgbClr val="0070C0"/>
                </a:solidFill>
                <a:latin typeface="+mj-lt"/>
                <a:ea typeface="+mj-ea"/>
                <a:cs typeface="+mj-cs"/>
              </a:rPr>
              <a:t> per </a:t>
            </a:r>
            <a:r>
              <a:rPr lang="en-US" sz="2800" b="1" dirty="0">
                <a:solidFill>
                  <a:srgbClr val="0070C0"/>
                </a:solidFill>
                <a:latin typeface="+mj-lt"/>
                <a:ea typeface="+mj-ea"/>
                <a:cs typeface="+mj-cs"/>
              </a:rPr>
              <a:t>GB</a:t>
            </a:r>
            <a:endParaRPr lang="en-US" sz="2800" b="1" kern="1200" dirty="0">
              <a:solidFill>
                <a:srgbClr val="0070C0"/>
              </a:solidFill>
              <a:latin typeface="+mj-lt"/>
              <a:ea typeface="+mj-ea"/>
              <a:cs typeface="+mj-cs"/>
            </a:endParaRP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3" y="2011099"/>
            <a:ext cx="10765373" cy="3655310"/>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8A14285A-C15E-02BD-42A0-21C0FD44281D}"/>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59086852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Introduzione</a:t>
            </a:r>
            <a:endParaRPr lang="en-US" sz="6000" b="1" kern="1200" dirty="0">
              <a:solidFill>
                <a:srgbClr val="0070C0"/>
              </a:solidFill>
              <a:latin typeface="Brown"/>
              <a:ea typeface="+mj-ea"/>
              <a:cs typeface="+mj-cs"/>
            </a:endParaRP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Immagine 8" descr="Immagine che contiene Carattere, Elementi grafici, grafica, testo&#10;&#10;Descrizione generata automaticamente">
            <a:extLst>
              <a:ext uri="{FF2B5EF4-FFF2-40B4-BE49-F238E27FC236}">
                <a16:creationId xmlns:a16="http://schemas.microsoft.com/office/drawing/2014/main" id="{E06543A2-9692-D730-C6F6-CC820DE19D7D}"/>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6859542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800" b="1" kern="1200" dirty="0" err="1">
                <a:solidFill>
                  <a:srgbClr val="0070C0"/>
                </a:solidFill>
                <a:latin typeface="+mj-lt"/>
                <a:ea typeface="+mj-ea"/>
                <a:cs typeface="+mj-cs"/>
              </a:rPr>
              <a:t>Previsione</a:t>
            </a:r>
            <a:r>
              <a:rPr lang="en-US" sz="2800" b="1" kern="1200" dirty="0">
                <a:solidFill>
                  <a:srgbClr val="0070C0"/>
                </a:solidFill>
                <a:latin typeface="+mj-lt"/>
                <a:ea typeface="+mj-ea"/>
                <a:cs typeface="+mj-cs"/>
              </a:rPr>
              <a:t> del </a:t>
            </a:r>
            <a:r>
              <a:rPr lang="en-US" sz="2800" b="1" kern="1200" dirty="0" err="1">
                <a:solidFill>
                  <a:srgbClr val="0070C0"/>
                </a:solidFill>
                <a:latin typeface="+mj-lt"/>
                <a:ea typeface="+mj-ea"/>
                <a:cs typeface="+mj-cs"/>
              </a:rPr>
              <a:t>numero</a:t>
            </a:r>
            <a:r>
              <a:rPr lang="en-US" sz="2800" b="1" kern="1200" dirty="0">
                <a:solidFill>
                  <a:srgbClr val="0070C0"/>
                </a:solidFill>
                <a:latin typeface="+mj-lt"/>
                <a:ea typeface="+mj-ea"/>
                <a:cs typeface="+mj-cs"/>
              </a:rPr>
              <a:t> di </a:t>
            </a:r>
            <a:r>
              <a:rPr lang="en-US" sz="2800" b="1" kern="1200" dirty="0" err="1">
                <a:solidFill>
                  <a:srgbClr val="0070C0"/>
                </a:solidFill>
                <a:latin typeface="+mj-lt"/>
                <a:ea typeface="+mj-ea"/>
                <a:cs typeface="+mj-cs"/>
              </a:rPr>
              <a:t>transazioni</a:t>
            </a:r>
            <a:r>
              <a:rPr lang="en-US" sz="2800" b="1" kern="1200" dirty="0">
                <a:solidFill>
                  <a:srgbClr val="0070C0"/>
                </a:solidFill>
                <a:latin typeface="+mj-lt"/>
                <a:ea typeface="+mj-ea"/>
                <a:cs typeface="+mj-cs"/>
              </a:rPr>
              <a:t> per PL</a:t>
            </a: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3" y="2011099"/>
            <a:ext cx="10765373" cy="3655309"/>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8A14285A-C15E-02BD-42A0-21C0FD44281D}"/>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3244167592"/>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800" b="1" kern="1200" dirty="0" err="1">
                <a:solidFill>
                  <a:srgbClr val="0070C0"/>
                </a:solidFill>
                <a:latin typeface="+mj-lt"/>
                <a:ea typeface="+mj-ea"/>
                <a:cs typeface="+mj-cs"/>
              </a:rPr>
              <a:t>Previsione</a:t>
            </a:r>
            <a:r>
              <a:rPr lang="en-US" sz="2800" b="1" kern="1200" dirty="0">
                <a:solidFill>
                  <a:srgbClr val="0070C0"/>
                </a:solidFill>
                <a:latin typeface="+mj-lt"/>
                <a:ea typeface="+mj-ea"/>
                <a:cs typeface="+mj-cs"/>
              </a:rPr>
              <a:t> del </a:t>
            </a:r>
            <a:r>
              <a:rPr lang="en-US" sz="2800" b="1" kern="1200" dirty="0" err="1">
                <a:solidFill>
                  <a:srgbClr val="0070C0"/>
                </a:solidFill>
                <a:latin typeface="+mj-lt"/>
                <a:ea typeface="+mj-ea"/>
                <a:cs typeface="+mj-cs"/>
              </a:rPr>
              <a:t>numero</a:t>
            </a:r>
            <a:r>
              <a:rPr lang="en-US" sz="2800" b="1" kern="1200" dirty="0">
                <a:solidFill>
                  <a:srgbClr val="0070C0"/>
                </a:solidFill>
                <a:latin typeface="+mj-lt"/>
                <a:ea typeface="+mj-ea"/>
                <a:cs typeface="+mj-cs"/>
              </a:rPr>
              <a:t> di </a:t>
            </a:r>
            <a:r>
              <a:rPr lang="en-US" sz="2800" b="1" kern="1200" dirty="0" err="1">
                <a:solidFill>
                  <a:srgbClr val="0070C0"/>
                </a:solidFill>
                <a:latin typeface="+mj-lt"/>
                <a:ea typeface="+mj-ea"/>
                <a:cs typeface="+mj-cs"/>
              </a:rPr>
              <a:t>transazioni</a:t>
            </a:r>
            <a:r>
              <a:rPr lang="en-US" sz="2800" b="1" kern="1200" dirty="0">
                <a:solidFill>
                  <a:srgbClr val="0070C0"/>
                </a:solidFill>
                <a:latin typeface="+mj-lt"/>
                <a:ea typeface="+mj-ea"/>
                <a:cs typeface="+mj-cs"/>
              </a:rPr>
              <a:t> per RO</a:t>
            </a:r>
          </a:p>
        </p:txBody>
      </p:sp>
      <p:pic>
        <p:nvPicPr>
          <p:cNvPr id="9" name="Immagine 8">
            <a:extLst>
              <a:ext uri="{FF2B5EF4-FFF2-40B4-BE49-F238E27FC236}">
                <a16:creationId xmlns:a16="http://schemas.microsoft.com/office/drawing/2014/main" id="{3CA2ACCA-5F47-C7ED-079C-118B94405A0E}"/>
              </a:ext>
            </a:extLst>
          </p:cNvPr>
          <p:cNvPicPr>
            <a:picLocks noChangeAspect="1"/>
          </p:cNvPicPr>
          <p:nvPr/>
        </p:nvPicPr>
        <p:blipFill>
          <a:blip r:embed="rId3"/>
          <a:srcRect/>
          <a:stretch/>
        </p:blipFill>
        <p:spPr>
          <a:xfrm>
            <a:off x="723713" y="2011099"/>
            <a:ext cx="10765373" cy="3655309"/>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8A14285A-C15E-02BD-42A0-21C0FD44281D}"/>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281603834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Grazie</a:t>
            </a:r>
            <a:r>
              <a:rPr lang="en-US" sz="6000" b="1" kern="1200" dirty="0">
                <a:solidFill>
                  <a:srgbClr val="0070C0"/>
                </a:solidFill>
                <a:latin typeface="Brown"/>
                <a:ea typeface="+mj-ea"/>
                <a:cs typeface="+mj-cs"/>
              </a:rPr>
              <a:t> per </a:t>
            </a:r>
            <a:r>
              <a:rPr lang="en-US" sz="6000" b="1" kern="1200" dirty="0" err="1">
                <a:solidFill>
                  <a:srgbClr val="0070C0"/>
                </a:solidFill>
                <a:latin typeface="Brown"/>
                <a:ea typeface="+mj-ea"/>
                <a:cs typeface="+mj-cs"/>
              </a:rPr>
              <a:t>l’attenzione</a:t>
            </a:r>
            <a:r>
              <a:rPr lang="en-US" sz="6000" b="1" kern="1200" dirty="0">
                <a:solidFill>
                  <a:srgbClr val="0070C0"/>
                </a:solidFill>
                <a:latin typeface="Brown"/>
                <a:ea typeface="+mj-ea"/>
                <a:cs typeface="+mj-cs"/>
              </a:rPr>
              <a:t>!</a:t>
            </a: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1DEECA32-E166-B42B-DF78-E4401AE82061}"/>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79716216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54D546C-52E9-B7F5-4930-836544E1F894}"/>
              </a:ext>
            </a:extLst>
          </p:cNvPr>
          <p:cNvSpPr txBox="1"/>
          <p:nvPr/>
        </p:nvSpPr>
        <p:spPr>
          <a:xfrm>
            <a:off x="761641" y="1138265"/>
            <a:ext cx="6105503" cy="1401183"/>
          </a:xfrm>
          <a:prstGeom prst="rect">
            <a:avLst/>
          </a:prstGeom>
        </p:spPr>
        <p:txBody>
          <a:bodyPr vert="horz" lIns="91440" tIns="45720" rIns="91440" bIns="45720" rtlCol="0" anchor="t">
            <a:normAutofit/>
          </a:bodyPr>
          <a:lstStyle/>
          <a:p>
            <a:pPr fontAlgn="base">
              <a:lnSpc>
                <a:spcPct val="90000"/>
              </a:lnSpc>
              <a:spcBef>
                <a:spcPct val="0"/>
              </a:spcBef>
              <a:spcAft>
                <a:spcPts val="600"/>
              </a:spcAft>
            </a:pPr>
            <a:r>
              <a:rPr lang="en-US" sz="3400" b="1" kern="1200" dirty="0">
                <a:solidFill>
                  <a:srgbClr val="0070C0"/>
                </a:solidFill>
                <a:latin typeface="+mj-lt"/>
                <a:ea typeface="+mj-ea"/>
                <a:cs typeface="+mj-cs"/>
              </a:rPr>
              <a:t>Il processo di </a:t>
            </a:r>
            <a:r>
              <a:rPr lang="en-US" sz="3400" b="1" kern="1200" dirty="0" err="1">
                <a:solidFill>
                  <a:srgbClr val="0070C0"/>
                </a:solidFill>
                <a:latin typeface="+mj-lt"/>
                <a:ea typeface="+mj-ea"/>
                <a:cs typeface="+mj-cs"/>
              </a:rPr>
              <a:t>chiusura</a:t>
            </a:r>
            <a:r>
              <a:rPr lang="en-US" sz="3400" b="1" kern="1200" dirty="0">
                <a:solidFill>
                  <a:srgbClr val="0070C0"/>
                </a:solidFill>
                <a:latin typeface="+mj-lt"/>
                <a:ea typeface="+mj-ea"/>
                <a:cs typeface="+mj-cs"/>
              </a:rPr>
              <a:t> contabile </a:t>
            </a:r>
          </a:p>
        </p:txBody>
      </p:sp>
      <p:cxnSp>
        <p:nvCxnSpPr>
          <p:cNvPr id="28" name="Straight Connector 15">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237" y="871146"/>
            <a:ext cx="736747"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CasellaDiTesto 3">
            <a:extLst>
              <a:ext uri="{FF2B5EF4-FFF2-40B4-BE49-F238E27FC236}">
                <a16:creationId xmlns:a16="http://schemas.microsoft.com/office/drawing/2014/main" id="{B0E30B35-275C-39D3-A40E-30518A5DDF1F}"/>
              </a:ext>
            </a:extLst>
          </p:cNvPr>
          <p:cNvSpPr txBox="1"/>
          <p:nvPr/>
        </p:nvSpPr>
        <p:spPr>
          <a:xfrm>
            <a:off x="629841" y="2013773"/>
            <a:ext cx="5985053" cy="3822192"/>
          </a:xfrm>
          <a:prstGeom prst="rect">
            <a:avLst/>
          </a:prstGeom>
        </p:spPr>
        <p:txBody>
          <a:bodyPr vert="horz" lIns="91440" tIns="45720" rIns="91440" bIns="45720" rtlCol="0">
            <a:normAutofit fontScale="92500"/>
          </a:bodyPr>
          <a:lstStyle/>
          <a:p>
            <a:pPr marL="342900" indent="-228600" algn="just">
              <a:lnSpc>
                <a:spcPct val="160000"/>
              </a:lnSpc>
              <a:spcAft>
                <a:spcPts val="600"/>
              </a:spcAft>
              <a:buFont typeface="Arial" panose="020B0604020202020204" pitchFamily="34" charset="0"/>
              <a:buChar char="•"/>
            </a:pPr>
            <a:r>
              <a:rPr lang="en-US" sz="1600" dirty="0"/>
              <a:t> Il processo di </a:t>
            </a:r>
            <a:r>
              <a:rPr lang="it-IT" sz="1600" b="1" dirty="0"/>
              <a:t>chiusura</a:t>
            </a:r>
            <a:r>
              <a:rPr lang="en-US" sz="1600" b="1" dirty="0"/>
              <a:t> contabile</a:t>
            </a:r>
            <a:r>
              <a:rPr lang="en-US" sz="1600" dirty="0"/>
              <a:t> è un </a:t>
            </a:r>
            <a:r>
              <a:rPr lang="en-US" sz="1600" dirty="0" err="1"/>
              <a:t>insieme</a:t>
            </a:r>
            <a:r>
              <a:rPr lang="en-US" sz="1600" dirty="0"/>
              <a:t> di </a:t>
            </a:r>
            <a:r>
              <a:rPr lang="en-US" sz="1600" dirty="0" err="1"/>
              <a:t>attività</a:t>
            </a:r>
            <a:r>
              <a:rPr lang="en-US" sz="1600" dirty="0"/>
              <a:t> </a:t>
            </a:r>
            <a:r>
              <a:rPr lang="en-US" sz="1600" dirty="0" err="1"/>
              <a:t>che</a:t>
            </a:r>
            <a:r>
              <a:rPr lang="en-US" sz="1600" dirty="0"/>
              <a:t> </a:t>
            </a:r>
            <a:r>
              <a:rPr lang="en-US" sz="1600" dirty="0" err="1"/>
              <a:t>vengono</a:t>
            </a:r>
            <a:r>
              <a:rPr lang="en-US" sz="1600" dirty="0"/>
              <a:t> </a:t>
            </a:r>
            <a:r>
              <a:rPr lang="en-US" sz="1600" dirty="0" err="1"/>
              <a:t>eseguite</a:t>
            </a:r>
            <a:r>
              <a:rPr lang="en-US" sz="1600" dirty="0"/>
              <a:t> </a:t>
            </a:r>
            <a:r>
              <a:rPr lang="en-US" sz="1600" dirty="0" err="1"/>
              <a:t>alla</a:t>
            </a:r>
            <a:r>
              <a:rPr lang="en-US" sz="1600" dirty="0"/>
              <a:t> fine di </a:t>
            </a:r>
            <a:r>
              <a:rPr lang="en-US" sz="1600" dirty="0" err="1"/>
              <a:t>ogni</a:t>
            </a:r>
            <a:r>
              <a:rPr lang="en-US" sz="1600" dirty="0"/>
              <a:t> mese per </a:t>
            </a:r>
            <a:r>
              <a:rPr lang="en-US" sz="1600" dirty="0" err="1"/>
              <a:t>garantire</a:t>
            </a:r>
            <a:r>
              <a:rPr lang="en-US" sz="1600" dirty="0"/>
              <a:t> </a:t>
            </a:r>
            <a:r>
              <a:rPr lang="en-US" sz="1600" dirty="0" err="1"/>
              <a:t>che</a:t>
            </a:r>
            <a:r>
              <a:rPr lang="en-US" sz="1600" dirty="0"/>
              <a:t> </a:t>
            </a:r>
            <a:r>
              <a:rPr lang="en-US" sz="1600" dirty="0" err="1"/>
              <a:t>i</a:t>
            </a:r>
            <a:r>
              <a:rPr lang="en-US" sz="1600" dirty="0"/>
              <a:t> libri </a:t>
            </a:r>
            <a:r>
              <a:rPr lang="en-US" sz="1600" dirty="0" err="1"/>
              <a:t>contabili</a:t>
            </a:r>
            <a:r>
              <a:rPr lang="en-US" sz="1600" dirty="0"/>
              <a:t> </a:t>
            </a:r>
            <a:r>
              <a:rPr lang="en-US" sz="1600" dirty="0" err="1"/>
              <a:t>siano</a:t>
            </a:r>
            <a:r>
              <a:rPr lang="en-US" sz="1600" dirty="0"/>
              <a:t> </a:t>
            </a:r>
            <a:r>
              <a:rPr lang="en-US" sz="1600" dirty="0" err="1"/>
              <a:t>aggiornati</a:t>
            </a:r>
            <a:r>
              <a:rPr lang="en-US" sz="1600" dirty="0"/>
              <a:t>, </a:t>
            </a:r>
            <a:r>
              <a:rPr lang="en-US" sz="1600" dirty="0" err="1"/>
              <a:t>accurati</a:t>
            </a:r>
            <a:r>
              <a:rPr lang="en-US" sz="1600" dirty="0"/>
              <a:t> e </a:t>
            </a:r>
            <a:r>
              <a:rPr lang="en-US" sz="1600" dirty="0" err="1"/>
              <a:t>pronti</a:t>
            </a:r>
            <a:r>
              <a:rPr lang="en-US" sz="1600" dirty="0"/>
              <a:t> per la </a:t>
            </a:r>
            <a:r>
              <a:rPr lang="en-US" sz="1600" dirty="0" err="1"/>
              <a:t>preparazione</a:t>
            </a:r>
            <a:r>
              <a:rPr lang="en-US" sz="1600" dirty="0"/>
              <a:t> </a:t>
            </a:r>
            <a:r>
              <a:rPr lang="en-US" sz="1600" dirty="0" err="1"/>
              <a:t>dei</a:t>
            </a:r>
            <a:r>
              <a:rPr lang="en-US" sz="1600" dirty="0"/>
              <a:t> </a:t>
            </a:r>
            <a:r>
              <a:rPr lang="en-US" sz="1600" dirty="0" err="1"/>
              <a:t>rapporti</a:t>
            </a:r>
            <a:r>
              <a:rPr lang="en-US" sz="1600" dirty="0"/>
              <a:t> </a:t>
            </a:r>
            <a:r>
              <a:rPr lang="en-US" sz="1600" dirty="0" err="1"/>
              <a:t>finanziari</a:t>
            </a:r>
            <a:r>
              <a:rPr lang="en-US" sz="1600" dirty="0"/>
              <a:t>.</a:t>
            </a:r>
          </a:p>
          <a:p>
            <a:pPr marL="342900" indent="-228600" algn="just">
              <a:lnSpc>
                <a:spcPct val="160000"/>
              </a:lnSpc>
              <a:spcAft>
                <a:spcPts val="600"/>
              </a:spcAft>
              <a:buFont typeface="Arial" panose="020B0604020202020204" pitchFamily="34" charset="0"/>
              <a:buChar char="•"/>
            </a:pPr>
            <a:endParaRPr lang="en-US" sz="1600" dirty="0"/>
          </a:p>
          <a:p>
            <a:pPr marL="342900" indent="-228600" algn="just">
              <a:lnSpc>
                <a:spcPct val="160000"/>
              </a:lnSpc>
              <a:spcAft>
                <a:spcPts val="600"/>
              </a:spcAft>
              <a:buFont typeface="Arial" panose="020B0604020202020204" pitchFamily="34" charset="0"/>
              <a:buChar char="•"/>
            </a:pPr>
            <a:r>
              <a:rPr lang="en-US" sz="1600" dirty="0" err="1"/>
              <a:t>Questo</a:t>
            </a:r>
            <a:r>
              <a:rPr lang="en-US" sz="1600" dirty="0"/>
              <a:t> processo </a:t>
            </a:r>
            <a:r>
              <a:rPr lang="en-US" sz="1600" dirty="0" err="1"/>
              <a:t>implica</a:t>
            </a:r>
            <a:r>
              <a:rPr lang="en-US" sz="1600" dirty="0"/>
              <a:t> un alto </a:t>
            </a:r>
            <a:r>
              <a:rPr lang="en-US" sz="1600" dirty="0" err="1"/>
              <a:t>numero</a:t>
            </a:r>
            <a:r>
              <a:rPr lang="en-US" sz="1600" dirty="0"/>
              <a:t> di </a:t>
            </a:r>
            <a:r>
              <a:rPr lang="en-US" sz="1600" dirty="0" err="1"/>
              <a:t>transazioni</a:t>
            </a:r>
            <a:r>
              <a:rPr lang="en-US" sz="1600" dirty="0"/>
              <a:t> </a:t>
            </a:r>
            <a:r>
              <a:rPr lang="en-US" sz="1600" dirty="0" err="1"/>
              <a:t>registrate</a:t>
            </a:r>
            <a:r>
              <a:rPr lang="en-US" sz="1600" dirty="0"/>
              <a:t> </a:t>
            </a:r>
            <a:r>
              <a:rPr lang="en-US" sz="1600" dirty="0" err="1"/>
              <a:t>all’interno</a:t>
            </a:r>
            <a:r>
              <a:rPr lang="en-US" sz="1600" dirty="0"/>
              <a:t> del </a:t>
            </a:r>
            <a:r>
              <a:rPr lang="en-US" sz="1600" dirty="0" err="1"/>
              <a:t>sistema</a:t>
            </a:r>
            <a:r>
              <a:rPr lang="en-US" sz="1600" dirty="0"/>
              <a:t> </a:t>
            </a:r>
            <a:r>
              <a:rPr lang="en-US" sz="1600" b="1" dirty="0"/>
              <a:t>Microsoft Dynamics 365</a:t>
            </a:r>
            <a:r>
              <a:rPr lang="en-US" sz="1600" dirty="0"/>
              <a:t>.</a:t>
            </a:r>
          </a:p>
          <a:p>
            <a:pPr marL="342900" indent="-228600" algn="just">
              <a:lnSpc>
                <a:spcPct val="160000"/>
              </a:lnSpc>
              <a:spcAft>
                <a:spcPts val="600"/>
              </a:spcAft>
              <a:buFont typeface="Arial" panose="020B0604020202020204" pitchFamily="34" charset="0"/>
              <a:buChar char="•"/>
            </a:pPr>
            <a:endParaRPr lang="en-US" sz="1600" dirty="0"/>
          </a:p>
          <a:p>
            <a:pPr marL="342900" indent="-228600" algn="just">
              <a:lnSpc>
                <a:spcPct val="160000"/>
              </a:lnSpc>
              <a:spcAft>
                <a:spcPts val="600"/>
              </a:spcAft>
              <a:buFont typeface="Arial" panose="020B0604020202020204" pitchFamily="34" charset="0"/>
              <a:buChar char="•"/>
            </a:pPr>
            <a:r>
              <a:rPr lang="en-US" sz="1600" dirty="0" err="1"/>
              <a:t>Vengono</a:t>
            </a:r>
            <a:r>
              <a:rPr lang="en-US" sz="1600" dirty="0"/>
              <a:t> </a:t>
            </a:r>
            <a:r>
              <a:rPr lang="en-US" sz="1600" dirty="0" err="1"/>
              <a:t>coinvolte</a:t>
            </a:r>
            <a:r>
              <a:rPr lang="en-US" sz="1600" dirty="0"/>
              <a:t> </a:t>
            </a:r>
            <a:r>
              <a:rPr lang="en-US" sz="1600" dirty="0" err="1"/>
              <a:t>principalmente</a:t>
            </a:r>
            <a:r>
              <a:rPr lang="en-US" sz="1600" dirty="0"/>
              <a:t> due </a:t>
            </a:r>
            <a:r>
              <a:rPr lang="en-US" sz="1600" dirty="0" err="1"/>
              <a:t>tabelle</a:t>
            </a:r>
            <a:r>
              <a:rPr lang="en-US" sz="1600" dirty="0"/>
              <a:t> </a:t>
            </a:r>
            <a:r>
              <a:rPr lang="en-US" sz="1600" dirty="0" err="1"/>
              <a:t>all’interno</a:t>
            </a:r>
            <a:r>
              <a:rPr lang="en-US" sz="1600" dirty="0"/>
              <a:t> del database: </a:t>
            </a:r>
            <a:r>
              <a:rPr lang="en-US" sz="1600" b="1" dirty="0" err="1"/>
              <a:t>GeneralJournalEntry</a:t>
            </a:r>
            <a:r>
              <a:rPr lang="en-US" sz="1600" dirty="0"/>
              <a:t> e </a:t>
            </a:r>
            <a:r>
              <a:rPr lang="en-US" sz="1600" b="1" dirty="0" err="1"/>
              <a:t>GeneralJournalAccountEntry</a:t>
            </a:r>
            <a:r>
              <a:rPr lang="en-US" sz="1600" dirty="0"/>
              <a:t>.</a:t>
            </a:r>
          </a:p>
          <a:p>
            <a:pPr marL="114300" indent="-228600">
              <a:lnSpc>
                <a:spcPct val="90000"/>
              </a:lnSpc>
              <a:spcAft>
                <a:spcPts val="600"/>
              </a:spcAft>
              <a:buFont typeface="Arial" panose="020B0604020202020204" pitchFamily="34" charset="0"/>
              <a:buChar char="•"/>
            </a:pPr>
            <a:endParaRPr lang="en-US" sz="1600" dirty="0"/>
          </a:p>
          <a:p>
            <a:pPr marL="285750" indent="-228600">
              <a:lnSpc>
                <a:spcPct val="90000"/>
              </a:lnSpc>
              <a:spcAft>
                <a:spcPts val="600"/>
              </a:spcAft>
              <a:buFont typeface="Arial" panose="020B0604020202020204" pitchFamily="34" charset="0"/>
              <a:buChar char="•"/>
            </a:pPr>
            <a:endParaRPr lang="en-US" sz="1600" dirty="0"/>
          </a:p>
        </p:txBody>
      </p:sp>
      <p:pic>
        <p:nvPicPr>
          <p:cNvPr id="11" name="Elemento grafico 10">
            <a:extLst>
              <a:ext uri="{FF2B5EF4-FFF2-40B4-BE49-F238E27FC236}">
                <a16:creationId xmlns:a16="http://schemas.microsoft.com/office/drawing/2014/main" id="{49C465E2-67F1-C8B5-3843-70136F1B26D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34830" y="1838856"/>
            <a:ext cx="3805482" cy="3805482"/>
          </a:xfrm>
          <a:prstGeom prst="rect">
            <a:avLst/>
          </a:prstGeom>
        </p:spPr>
      </p:pic>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Ovale 8">
            <a:extLst>
              <a:ext uri="{FF2B5EF4-FFF2-40B4-BE49-F238E27FC236}">
                <a16:creationId xmlns:a16="http://schemas.microsoft.com/office/drawing/2014/main" id="{91A0A2D9-8423-6393-2532-926E7E57CD73}"/>
              </a:ext>
            </a:extLst>
          </p:cNvPr>
          <p:cNvSpPr/>
          <p:nvPr/>
        </p:nvSpPr>
        <p:spPr>
          <a:xfrm>
            <a:off x="11384280" y="6487712"/>
            <a:ext cx="512064" cy="25857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0" name="Immagine 9" descr="Immagine che contiene Carattere, Elementi grafici, grafica, testo&#10;&#10;Descrizione generata automaticamente">
            <a:extLst>
              <a:ext uri="{FF2B5EF4-FFF2-40B4-BE49-F238E27FC236}">
                <a16:creationId xmlns:a16="http://schemas.microsoft.com/office/drawing/2014/main" id="{03EC3477-C32E-2B75-100D-2F65AEB85276}"/>
              </a:ext>
            </a:extLst>
          </p:cNvPr>
          <p:cNvPicPr>
            <a:picLocks noChangeAspect="1"/>
          </p:cNvPicPr>
          <p:nvPr/>
        </p:nvPicPr>
        <p:blipFill>
          <a:blip r:embed="rId6"/>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118762281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54D546C-52E9-B7F5-4930-836544E1F894}"/>
              </a:ext>
            </a:extLst>
          </p:cNvPr>
          <p:cNvSpPr txBox="1"/>
          <p:nvPr/>
        </p:nvSpPr>
        <p:spPr>
          <a:xfrm>
            <a:off x="761641" y="1138265"/>
            <a:ext cx="7376519" cy="1401183"/>
          </a:xfrm>
          <a:prstGeom prst="rect">
            <a:avLst/>
          </a:prstGeom>
        </p:spPr>
        <p:txBody>
          <a:bodyPr vert="horz" lIns="91440" tIns="45720" rIns="91440" bIns="45720" rtlCol="0" anchor="t">
            <a:normAutofit/>
          </a:bodyPr>
          <a:lstStyle/>
          <a:p>
            <a:pPr fontAlgn="base">
              <a:lnSpc>
                <a:spcPct val="90000"/>
              </a:lnSpc>
              <a:spcBef>
                <a:spcPct val="0"/>
              </a:spcBef>
              <a:spcAft>
                <a:spcPts val="600"/>
              </a:spcAft>
            </a:pPr>
            <a:r>
              <a:rPr lang="en-US" sz="3400" b="1" kern="1200" dirty="0" err="1">
                <a:solidFill>
                  <a:srgbClr val="0070C0"/>
                </a:solidFill>
                <a:latin typeface="+mj-lt"/>
                <a:ea typeface="+mj-ea"/>
                <a:cs typeface="+mj-cs"/>
              </a:rPr>
              <a:t>Principali</a:t>
            </a:r>
            <a:r>
              <a:rPr lang="en-US" sz="3400" b="1" kern="1200" dirty="0">
                <a:solidFill>
                  <a:srgbClr val="0070C0"/>
                </a:solidFill>
                <a:latin typeface="+mj-lt"/>
                <a:ea typeface="+mj-ea"/>
                <a:cs typeface="+mj-cs"/>
              </a:rPr>
              <a:t> </a:t>
            </a:r>
            <a:r>
              <a:rPr lang="en-US" sz="3400" b="1" kern="1200" dirty="0" err="1">
                <a:solidFill>
                  <a:srgbClr val="0070C0"/>
                </a:solidFill>
                <a:latin typeface="+mj-lt"/>
                <a:ea typeface="+mj-ea"/>
                <a:cs typeface="+mj-cs"/>
              </a:rPr>
              <a:t>attività</a:t>
            </a:r>
            <a:r>
              <a:rPr lang="en-US" sz="3400" b="1" kern="1200" dirty="0">
                <a:solidFill>
                  <a:srgbClr val="0070C0"/>
                </a:solidFill>
                <a:latin typeface="+mj-lt"/>
                <a:ea typeface="+mj-ea"/>
                <a:cs typeface="+mj-cs"/>
              </a:rPr>
              <a:t> di </a:t>
            </a:r>
            <a:r>
              <a:rPr lang="en-US" sz="3400" b="1" kern="1200" dirty="0" err="1">
                <a:solidFill>
                  <a:srgbClr val="0070C0"/>
                </a:solidFill>
                <a:latin typeface="+mj-lt"/>
                <a:ea typeface="+mj-ea"/>
                <a:cs typeface="+mj-cs"/>
              </a:rPr>
              <a:t>chiusura</a:t>
            </a:r>
            <a:r>
              <a:rPr lang="en-US" sz="3400" b="1" kern="1200" dirty="0">
                <a:solidFill>
                  <a:srgbClr val="0070C0"/>
                </a:solidFill>
                <a:latin typeface="+mj-lt"/>
                <a:ea typeface="+mj-ea"/>
                <a:cs typeface="+mj-cs"/>
              </a:rPr>
              <a:t> </a:t>
            </a:r>
            <a:r>
              <a:rPr lang="en-US" sz="3400" b="1" kern="1200" dirty="0" err="1">
                <a:solidFill>
                  <a:srgbClr val="0070C0"/>
                </a:solidFill>
                <a:latin typeface="+mj-lt"/>
                <a:ea typeface="+mj-ea"/>
                <a:cs typeface="+mj-cs"/>
              </a:rPr>
              <a:t>contabile</a:t>
            </a:r>
            <a:endParaRPr lang="en-US" sz="3400" b="1" kern="1200" dirty="0">
              <a:solidFill>
                <a:srgbClr val="0070C0"/>
              </a:solidFill>
              <a:latin typeface="+mj-lt"/>
              <a:ea typeface="+mj-ea"/>
              <a:cs typeface="+mj-cs"/>
            </a:endParaRPr>
          </a:p>
        </p:txBody>
      </p:sp>
      <p:cxnSp>
        <p:nvCxnSpPr>
          <p:cNvPr id="28" name="Straight Connector 15">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237" y="871146"/>
            <a:ext cx="736747"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Ovale 8">
            <a:extLst>
              <a:ext uri="{FF2B5EF4-FFF2-40B4-BE49-F238E27FC236}">
                <a16:creationId xmlns:a16="http://schemas.microsoft.com/office/drawing/2014/main" id="{91A0A2D9-8423-6393-2532-926E7E57CD73}"/>
              </a:ext>
            </a:extLst>
          </p:cNvPr>
          <p:cNvSpPr/>
          <p:nvPr/>
        </p:nvSpPr>
        <p:spPr>
          <a:xfrm>
            <a:off x="11384280" y="6487712"/>
            <a:ext cx="512064" cy="25857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pic>
        <p:nvPicPr>
          <p:cNvPr id="12" name="Immagine 11">
            <a:extLst>
              <a:ext uri="{FF2B5EF4-FFF2-40B4-BE49-F238E27FC236}">
                <a16:creationId xmlns:a16="http://schemas.microsoft.com/office/drawing/2014/main" id="{5BBDDAB4-BC60-A9C4-73D5-EB196F21464D}"/>
              </a:ext>
            </a:extLst>
          </p:cNvPr>
          <p:cNvPicPr>
            <a:picLocks noChangeAspect="1"/>
          </p:cNvPicPr>
          <p:nvPr/>
        </p:nvPicPr>
        <p:blipFill>
          <a:blip r:embed="rId4"/>
          <a:srcRect/>
          <a:stretch/>
        </p:blipFill>
        <p:spPr>
          <a:xfrm>
            <a:off x="4391608" y="1955476"/>
            <a:ext cx="7493104" cy="3722277"/>
          </a:xfrm>
          <a:prstGeom prst="rect">
            <a:avLst/>
          </a:prstGeom>
        </p:spPr>
      </p:pic>
      <p:sp>
        <p:nvSpPr>
          <p:cNvPr id="13" name="CasellaDiTesto 12">
            <a:extLst>
              <a:ext uri="{FF2B5EF4-FFF2-40B4-BE49-F238E27FC236}">
                <a16:creationId xmlns:a16="http://schemas.microsoft.com/office/drawing/2014/main" id="{4E305C1E-A54A-5D81-BC7C-66D39267F36F}"/>
              </a:ext>
            </a:extLst>
          </p:cNvPr>
          <p:cNvSpPr txBox="1"/>
          <p:nvPr/>
        </p:nvSpPr>
        <p:spPr>
          <a:xfrm>
            <a:off x="220740" y="2119352"/>
            <a:ext cx="4554807" cy="3722277"/>
          </a:xfrm>
          <a:prstGeom prst="rect">
            <a:avLst/>
          </a:prstGeom>
        </p:spPr>
        <p:txBody>
          <a:bodyPr vert="horz" lIns="91440" tIns="45720" rIns="91440" bIns="45720" rtlCol="0">
            <a:normAutofit fontScale="47500" lnSpcReduction="20000"/>
          </a:bodyPr>
          <a:lstStyle/>
          <a:p>
            <a:pPr marL="342900" indent="-228600" algn="just">
              <a:lnSpc>
                <a:spcPct val="160000"/>
              </a:lnSpc>
              <a:spcAft>
                <a:spcPts val="600"/>
              </a:spcAft>
              <a:buFont typeface="Arial" panose="020B0604020202020204" pitchFamily="34" charset="0"/>
              <a:buChar char="•"/>
            </a:pPr>
            <a:r>
              <a:rPr lang="en-US" sz="2500" b="1" dirty="0"/>
              <a:t>ACT01</a:t>
            </a:r>
            <a:r>
              <a:rPr lang="en-US" sz="2500" dirty="0"/>
              <a:t>: </a:t>
            </a:r>
            <a:r>
              <a:rPr lang="it-IT" sz="2500" dirty="0"/>
              <a:t>registrare fatture fornitore.</a:t>
            </a:r>
          </a:p>
          <a:p>
            <a:pPr marL="342900" indent="-228600" algn="just">
              <a:lnSpc>
                <a:spcPct val="160000"/>
              </a:lnSpc>
              <a:spcAft>
                <a:spcPts val="600"/>
              </a:spcAft>
              <a:buFont typeface="Arial" panose="020B0604020202020204" pitchFamily="34" charset="0"/>
              <a:buChar char="•"/>
            </a:pPr>
            <a:r>
              <a:rPr lang="it-IT" sz="2500" b="1" dirty="0"/>
              <a:t>ACT03</a:t>
            </a:r>
            <a:r>
              <a:rPr lang="it-IT" sz="2500" dirty="0"/>
              <a:t>: registrare e accoppiare tutti i pagamenti.</a:t>
            </a:r>
          </a:p>
          <a:p>
            <a:pPr marL="342900" indent="-228600" algn="just">
              <a:lnSpc>
                <a:spcPct val="160000"/>
              </a:lnSpc>
              <a:spcAft>
                <a:spcPts val="600"/>
              </a:spcAft>
              <a:buFont typeface="Arial" panose="020B0604020202020204" pitchFamily="34" charset="0"/>
              <a:buChar char="•"/>
            </a:pPr>
            <a:r>
              <a:rPr lang="it-IT" sz="2500" b="1" dirty="0"/>
              <a:t>ACT07</a:t>
            </a:r>
            <a:r>
              <a:rPr lang="it-IT" sz="2500" dirty="0"/>
              <a:t>: registrare fatture di vendita.</a:t>
            </a:r>
          </a:p>
          <a:p>
            <a:pPr marL="342900" indent="-228600" algn="just">
              <a:lnSpc>
                <a:spcPct val="160000"/>
              </a:lnSpc>
              <a:spcAft>
                <a:spcPts val="600"/>
              </a:spcAft>
              <a:buFont typeface="Arial" panose="020B0604020202020204" pitchFamily="34" charset="0"/>
              <a:buChar char="•"/>
            </a:pPr>
            <a:r>
              <a:rPr lang="it-IT" sz="2500" b="1" dirty="0"/>
              <a:t>ACT09</a:t>
            </a:r>
            <a:r>
              <a:rPr lang="it-IT" sz="2500" dirty="0"/>
              <a:t>: registrare e accoppiare tutti i pagamenti ricevuti.</a:t>
            </a:r>
          </a:p>
          <a:p>
            <a:pPr marL="342900" indent="-228600" algn="just">
              <a:lnSpc>
                <a:spcPct val="160000"/>
              </a:lnSpc>
              <a:spcAft>
                <a:spcPts val="600"/>
              </a:spcAft>
              <a:buFont typeface="Arial" panose="020B0604020202020204" pitchFamily="34" charset="0"/>
              <a:buChar char="•"/>
            </a:pPr>
            <a:r>
              <a:rPr lang="it-IT" sz="2500" b="1" dirty="0"/>
              <a:t>ACT13</a:t>
            </a:r>
            <a:r>
              <a:rPr lang="it-IT" sz="2500" dirty="0"/>
              <a:t>: eseguire la riconciliazione bancaria.</a:t>
            </a:r>
          </a:p>
          <a:p>
            <a:pPr marL="342900" indent="-228600" algn="just">
              <a:lnSpc>
                <a:spcPct val="160000"/>
              </a:lnSpc>
              <a:spcAft>
                <a:spcPts val="600"/>
              </a:spcAft>
              <a:buFont typeface="Arial" panose="020B0604020202020204" pitchFamily="34" charset="0"/>
              <a:buChar char="•"/>
            </a:pPr>
            <a:r>
              <a:rPr lang="it-IT" sz="2500" b="1" dirty="0"/>
              <a:t>ACT15</a:t>
            </a:r>
            <a:r>
              <a:rPr lang="it-IT" sz="2500" dirty="0"/>
              <a:t>: registrare acquisizioni (e correzioni) di cespiti.</a:t>
            </a:r>
          </a:p>
          <a:p>
            <a:pPr marL="342900" indent="-228600" algn="just">
              <a:lnSpc>
                <a:spcPct val="160000"/>
              </a:lnSpc>
              <a:spcAft>
                <a:spcPts val="600"/>
              </a:spcAft>
              <a:buFont typeface="Arial" panose="020B0604020202020204" pitchFamily="34" charset="0"/>
              <a:buChar char="•"/>
            </a:pPr>
            <a:r>
              <a:rPr lang="it-IT" sz="2500" b="1" dirty="0"/>
              <a:t>ACT17</a:t>
            </a:r>
            <a:r>
              <a:rPr lang="it-IT" sz="2500" dirty="0"/>
              <a:t>: eseguire l'ammortamento dei cespiti del mese.</a:t>
            </a:r>
          </a:p>
          <a:p>
            <a:pPr marL="342900" indent="-228600" algn="just">
              <a:lnSpc>
                <a:spcPct val="160000"/>
              </a:lnSpc>
              <a:spcAft>
                <a:spcPts val="600"/>
              </a:spcAft>
              <a:buFont typeface="Arial" panose="020B0604020202020204" pitchFamily="34" charset="0"/>
              <a:buChar char="•"/>
            </a:pPr>
            <a:r>
              <a:rPr lang="it-IT" sz="2500" b="1" dirty="0"/>
              <a:t>ACT32</a:t>
            </a:r>
            <a:r>
              <a:rPr lang="it-IT" sz="2500" dirty="0"/>
              <a:t>: registrare le scritture di assestamento.</a:t>
            </a:r>
          </a:p>
          <a:p>
            <a:pPr marL="342900" indent="-228600" algn="just">
              <a:lnSpc>
                <a:spcPct val="160000"/>
              </a:lnSpc>
              <a:spcAft>
                <a:spcPts val="600"/>
              </a:spcAft>
              <a:buFont typeface="Arial" panose="020B0604020202020204" pitchFamily="34" charset="0"/>
              <a:buChar char="•"/>
            </a:pPr>
            <a:r>
              <a:rPr lang="it-IT" sz="2500" b="1" dirty="0"/>
              <a:t>ACT34</a:t>
            </a:r>
            <a:r>
              <a:rPr lang="it-IT" sz="2500" dirty="0"/>
              <a:t>: registrare le allocazioni.</a:t>
            </a:r>
            <a:endParaRPr lang="it-IT" sz="2500" b="1" dirty="0"/>
          </a:p>
          <a:p>
            <a:pPr marL="342900" indent="-228600" algn="just">
              <a:lnSpc>
                <a:spcPct val="160000"/>
              </a:lnSpc>
              <a:spcAft>
                <a:spcPts val="600"/>
              </a:spcAft>
              <a:buFont typeface="Arial" panose="020B0604020202020204" pitchFamily="34" charset="0"/>
              <a:buChar char="•"/>
            </a:pPr>
            <a:r>
              <a:rPr lang="it-IT" sz="2500" b="1" dirty="0"/>
              <a:t>ACT44</a:t>
            </a:r>
            <a:r>
              <a:rPr lang="it-IT" sz="2500" dirty="0"/>
              <a:t>: eseguire la chiusura dell'anno fiscale.</a:t>
            </a:r>
            <a:endParaRPr lang="en-US" sz="2500" dirty="0"/>
          </a:p>
          <a:p>
            <a:pPr marL="285750" indent="-228600">
              <a:lnSpc>
                <a:spcPct val="90000"/>
              </a:lnSpc>
              <a:spcAft>
                <a:spcPts val="600"/>
              </a:spcAft>
              <a:buFont typeface="Arial" panose="020B0604020202020204" pitchFamily="34" charset="0"/>
              <a:buChar char="•"/>
            </a:pPr>
            <a:endParaRPr lang="en-US" sz="1600" dirty="0"/>
          </a:p>
        </p:txBody>
      </p:sp>
      <p:sp>
        <p:nvSpPr>
          <p:cNvPr id="14" name="CasellaDiTesto 13">
            <a:extLst>
              <a:ext uri="{FF2B5EF4-FFF2-40B4-BE49-F238E27FC236}">
                <a16:creationId xmlns:a16="http://schemas.microsoft.com/office/drawing/2014/main" id="{FFB0FA50-DFE1-2B26-7E26-39C07CB24E1B}"/>
              </a:ext>
            </a:extLst>
          </p:cNvPr>
          <p:cNvSpPr txBox="1"/>
          <p:nvPr/>
        </p:nvSpPr>
        <p:spPr>
          <a:xfrm>
            <a:off x="5067645" y="5741390"/>
            <a:ext cx="6250496" cy="276999"/>
          </a:xfrm>
          <a:prstGeom prst="rect">
            <a:avLst/>
          </a:prstGeom>
          <a:noFill/>
        </p:spPr>
        <p:txBody>
          <a:bodyPr wrap="square" rtlCol="0">
            <a:spAutoFit/>
          </a:bodyPr>
          <a:lstStyle/>
          <a:p>
            <a:pPr algn="ctr"/>
            <a:r>
              <a:rPr lang="it-IT" sz="1200" dirty="0"/>
              <a:t>Numero di transazioni per ogni attività di closing dal 01/01/2020 al 30/04/2023</a:t>
            </a:r>
          </a:p>
        </p:txBody>
      </p:sp>
      <p:pic>
        <p:nvPicPr>
          <p:cNvPr id="15" name="Immagine 14" descr="Immagine che contiene Carattere, Elementi grafici, grafica, testo&#10;&#10;Descrizione generata automaticamente">
            <a:extLst>
              <a:ext uri="{FF2B5EF4-FFF2-40B4-BE49-F238E27FC236}">
                <a16:creationId xmlns:a16="http://schemas.microsoft.com/office/drawing/2014/main" id="{C15C63B5-70C9-9D68-4C86-19F6FECBAEC1}"/>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3660033727"/>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271" y="365125"/>
            <a:ext cx="11164539"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FC9B4B2C-A23A-2C66-4E9D-EE249BFA92C5}"/>
              </a:ext>
            </a:extLst>
          </p:cNvPr>
          <p:cNvSpPr txBox="1"/>
          <p:nvPr/>
        </p:nvSpPr>
        <p:spPr>
          <a:xfrm>
            <a:off x="1046473" y="586822"/>
            <a:ext cx="3616650" cy="1645920"/>
          </a:xfrm>
          <a:prstGeom prst="rect">
            <a:avLst/>
          </a:prstGeom>
        </p:spPr>
        <p:txBody>
          <a:bodyPr vert="horz" lIns="91440" tIns="45720" rIns="91440" bIns="45720" rtlCol="0" anchor="ctr">
            <a:normAutofit fontScale="85000" lnSpcReduction="10000"/>
          </a:bodyPr>
          <a:lstStyle/>
          <a:p>
            <a:pPr fontAlgn="base">
              <a:lnSpc>
                <a:spcPct val="150000"/>
              </a:lnSpc>
              <a:spcBef>
                <a:spcPct val="0"/>
              </a:spcBef>
              <a:spcAft>
                <a:spcPts val="600"/>
              </a:spcAft>
            </a:pPr>
            <a:r>
              <a:rPr lang="en-US" sz="3200" b="1" kern="1200" dirty="0">
                <a:solidFill>
                  <a:srgbClr val="0070C0"/>
                </a:solidFill>
                <a:latin typeface="+mj-lt"/>
                <a:ea typeface="+mj-ea"/>
                <a:cs typeface="+mj-cs"/>
              </a:rPr>
              <a:t>Forecasting: </a:t>
            </a:r>
            <a:r>
              <a:rPr lang="en-US" sz="3200" b="1" kern="1200" dirty="0" err="1">
                <a:solidFill>
                  <a:srgbClr val="0070C0"/>
                </a:solidFill>
                <a:latin typeface="+mj-lt"/>
                <a:ea typeface="+mj-ea"/>
                <a:cs typeface="+mj-cs"/>
              </a:rPr>
              <a:t>previsione</a:t>
            </a:r>
            <a:r>
              <a:rPr lang="en-US" sz="3200" b="1" kern="1200" dirty="0">
                <a:solidFill>
                  <a:srgbClr val="0070C0"/>
                </a:solidFill>
                <a:latin typeface="+mj-lt"/>
                <a:ea typeface="+mj-ea"/>
                <a:cs typeface="+mj-cs"/>
              </a:rPr>
              <a:t> di </a:t>
            </a:r>
            <a:r>
              <a:rPr lang="en-US" sz="3200" b="1" kern="1200" dirty="0" err="1">
                <a:solidFill>
                  <a:srgbClr val="0070C0"/>
                </a:solidFill>
                <a:latin typeface="+mj-lt"/>
                <a:ea typeface="+mj-ea"/>
                <a:cs typeface="+mj-cs"/>
              </a:rPr>
              <a:t>serie</a:t>
            </a:r>
            <a:r>
              <a:rPr lang="en-US" sz="3200" b="1" kern="1200" dirty="0">
                <a:solidFill>
                  <a:srgbClr val="0070C0"/>
                </a:solidFill>
                <a:latin typeface="+mj-lt"/>
                <a:ea typeface="+mj-ea"/>
                <a:cs typeface="+mj-cs"/>
              </a:rPr>
              <a:t> </a:t>
            </a:r>
            <a:r>
              <a:rPr lang="en-US" sz="3200" b="1" kern="1200" dirty="0" err="1">
                <a:solidFill>
                  <a:srgbClr val="0070C0"/>
                </a:solidFill>
                <a:latin typeface="+mj-lt"/>
                <a:ea typeface="+mj-ea"/>
                <a:cs typeface="+mj-cs"/>
              </a:rPr>
              <a:t>temporali</a:t>
            </a:r>
            <a:endParaRPr lang="en-US" sz="3200" b="1" kern="1200" dirty="0">
              <a:solidFill>
                <a:srgbClr val="0070C0"/>
              </a:solidFill>
              <a:latin typeface="+mj-lt"/>
              <a:ea typeface="+mj-ea"/>
              <a:cs typeface="+mj-cs"/>
            </a:endParaRPr>
          </a:p>
        </p:txBody>
      </p:sp>
      <p:sp>
        <p:nvSpPr>
          <p:cNvPr id="19" name="Rectangle 18">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280" y="1057739"/>
            <a:ext cx="12798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1" name="Rectangle 20">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2245" y="1400640"/>
            <a:ext cx="1463040" cy="18283"/>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CasellaDiTesto 3">
            <a:extLst>
              <a:ext uri="{FF2B5EF4-FFF2-40B4-BE49-F238E27FC236}">
                <a16:creationId xmlns:a16="http://schemas.microsoft.com/office/drawing/2014/main" id="{45F7C8E4-71DE-A882-9DBE-B2C3FD3F0B9E}"/>
              </a:ext>
            </a:extLst>
          </p:cNvPr>
          <p:cNvSpPr txBox="1"/>
          <p:nvPr/>
        </p:nvSpPr>
        <p:spPr>
          <a:xfrm>
            <a:off x="5349770" y="586822"/>
            <a:ext cx="6001073" cy="1645920"/>
          </a:xfrm>
          <a:prstGeom prst="rect">
            <a:avLst/>
          </a:prstGeom>
        </p:spPr>
        <p:txBody>
          <a:bodyPr vert="horz" lIns="91440" tIns="45720" rIns="91440" bIns="45720" rtlCol="0" anchor="ctr">
            <a:normAutofit/>
          </a:bodyPr>
          <a:lstStyle/>
          <a:p>
            <a:pPr algn="just">
              <a:lnSpc>
                <a:spcPct val="150000"/>
              </a:lnSpc>
              <a:spcAft>
                <a:spcPts val="600"/>
              </a:spcAft>
            </a:pPr>
            <a:endParaRPr lang="en-US" sz="1600" dirty="0"/>
          </a:p>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p:txBody>
      </p:sp>
      <p:sp>
        <p:nvSpPr>
          <p:cNvPr id="2" name="Holder 2">
            <a:extLst>
              <a:ext uri="{FF2B5EF4-FFF2-40B4-BE49-F238E27FC236}">
                <a16:creationId xmlns:a16="http://schemas.microsoft.com/office/drawing/2014/main" id="{FC789F23-8292-EB8D-9725-826CE259F97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6B3BB00-6031-2007-BF9D-D7DF6DB834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74CC0820-4E4C-458E-B3DB-5FBAB1B92263}"/>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23D32489-C744-89DC-27FA-2738A03F933F}"/>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8794861B-E5AF-E1B2-ED10-554C9901ED04}"/>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1" name="Immagine 10" descr="Immagine che contiene testo, Carattere, linea, Diagramma&#10;&#10;Descrizione generata automaticamente">
            <a:extLst>
              <a:ext uri="{FF2B5EF4-FFF2-40B4-BE49-F238E27FC236}">
                <a16:creationId xmlns:a16="http://schemas.microsoft.com/office/drawing/2014/main" id="{86397A77-49ED-07B3-0019-1161740D9DD7}"/>
              </a:ext>
            </a:extLst>
          </p:cNvPr>
          <p:cNvPicPr>
            <a:picLocks noChangeAspect="1"/>
          </p:cNvPicPr>
          <p:nvPr/>
        </p:nvPicPr>
        <p:blipFill>
          <a:blip r:embed="rId4"/>
          <a:stretch>
            <a:fillRect/>
          </a:stretch>
        </p:blipFill>
        <p:spPr>
          <a:xfrm>
            <a:off x="2185025" y="2927515"/>
            <a:ext cx="7903029" cy="3197941"/>
          </a:xfrm>
          <a:prstGeom prst="rect">
            <a:avLst/>
          </a:prstGeom>
        </p:spPr>
      </p:pic>
      <p:sp>
        <p:nvSpPr>
          <p:cNvPr id="12" name="CasellaDiTesto 11">
            <a:extLst>
              <a:ext uri="{FF2B5EF4-FFF2-40B4-BE49-F238E27FC236}">
                <a16:creationId xmlns:a16="http://schemas.microsoft.com/office/drawing/2014/main" id="{4DA15A6C-C7E8-88BA-03A4-B12C9A2D0471}"/>
              </a:ext>
            </a:extLst>
          </p:cNvPr>
          <p:cNvSpPr txBox="1"/>
          <p:nvPr/>
        </p:nvSpPr>
        <p:spPr>
          <a:xfrm>
            <a:off x="5502170" y="739222"/>
            <a:ext cx="6001073" cy="1645920"/>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p:txBody>
      </p:sp>
      <p:sp>
        <p:nvSpPr>
          <p:cNvPr id="14" name="CasellaDiTesto 13">
            <a:extLst>
              <a:ext uri="{FF2B5EF4-FFF2-40B4-BE49-F238E27FC236}">
                <a16:creationId xmlns:a16="http://schemas.microsoft.com/office/drawing/2014/main" id="{F88BE75F-0FFE-4E65-C07E-BDACA173EA65}"/>
              </a:ext>
            </a:extLst>
          </p:cNvPr>
          <p:cNvSpPr txBox="1"/>
          <p:nvPr/>
        </p:nvSpPr>
        <p:spPr>
          <a:xfrm>
            <a:off x="5247402" y="509125"/>
            <a:ext cx="6234741" cy="2169825"/>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it-IT" sz="1300" dirty="0"/>
              <a:t>Una </a:t>
            </a:r>
            <a:r>
              <a:rPr lang="it-IT" sz="1300" b="1" dirty="0"/>
              <a:t>serie temporale</a:t>
            </a:r>
            <a:r>
              <a:rPr lang="it-IT" sz="1300" dirty="0"/>
              <a:t> è un insieme di dati ordinati cronologicamente, rappresentando l'evoluzione di una variabile nel tempo.</a:t>
            </a:r>
          </a:p>
          <a:p>
            <a:pPr marL="285750" indent="-285750" algn="just">
              <a:lnSpc>
                <a:spcPct val="150000"/>
              </a:lnSpc>
              <a:buFont typeface="Arial" panose="020B0604020202020204" pitchFamily="34" charset="0"/>
              <a:buChar char="•"/>
            </a:pPr>
            <a:endParaRPr lang="it-IT" sz="1300" dirty="0"/>
          </a:p>
          <a:p>
            <a:pPr marL="285750" indent="-285750" algn="just">
              <a:lnSpc>
                <a:spcPct val="150000"/>
              </a:lnSpc>
              <a:buFont typeface="Arial" panose="020B0604020202020204" pitchFamily="34" charset="0"/>
              <a:buChar char="•"/>
            </a:pPr>
            <a:r>
              <a:rPr lang="it-IT" sz="1300" dirty="0"/>
              <a:t>L'obiettivo principale del </a:t>
            </a:r>
            <a:r>
              <a:rPr lang="it-IT" sz="1300" b="1" dirty="0"/>
              <a:t>forecasting</a:t>
            </a:r>
            <a:r>
              <a:rPr lang="it-IT" sz="1300" dirty="0"/>
              <a:t> è prevedere il valore futuro di una variabile in un certo orizzonte temporale, utilizzando dati storici e modelli statistici o di machine learning.</a:t>
            </a:r>
          </a:p>
          <a:p>
            <a:pPr marL="285750" indent="-285750" algn="just">
              <a:buFont typeface="Arial" panose="020B0604020202020204" pitchFamily="34" charset="0"/>
              <a:buChar char="•"/>
            </a:pPr>
            <a:endParaRPr lang="it-IT" dirty="0"/>
          </a:p>
        </p:txBody>
      </p:sp>
      <p:pic>
        <p:nvPicPr>
          <p:cNvPr id="16" name="Immagine 15" descr="Immagine che contiene Carattere, Elementi grafici, grafica, testo&#10;&#10;Descrizione generata automaticamente">
            <a:extLst>
              <a:ext uri="{FF2B5EF4-FFF2-40B4-BE49-F238E27FC236}">
                <a16:creationId xmlns:a16="http://schemas.microsoft.com/office/drawing/2014/main" id="{839351CF-C1BF-5362-0A1F-A927E388F43A}"/>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420222134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Implementazione</a:t>
            </a:r>
            <a:r>
              <a:rPr lang="en-US" sz="6000" b="1" kern="1200" dirty="0">
                <a:solidFill>
                  <a:srgbClr val="0070C0"/>
                </a:solidFill>
                <a:latin typeface="Brown"/>
                <a:ea typeface="+mj-ea"/>
                <a:cs typeface="+mj-cs"/>
              </a:rPr>
              <a:t> del </a:t>
            </a:r>
            <a:r>
              <a:rPr lang="en-US" sz="6000" b="1" kern="1200" dirty="0" err="1">
                <a:solidFill>
                  <a:srgbClr val="0070C0"/>
                </a:solidFill>
                <a:latin typeface="Brown"/>
                <a:ea typeface="+mj-ea"/>
                <a:cs typeface="+mj-cs"/>
              </a:rPr>
              <a:t>sistema</a:t>
            </a:r>
            <a:endParaRPr lang="en-US" sz="6000" b="1" kern="1200" dirty="0">
              <a:solidFill>
                <a:srgbClr val="0070C0"/>
              </a:solidFill>
              <a:latin typeface="Brown"/>
              <a:ea typeface="+mj-ea"/>
              <a:cs typeface="+mj-cs"/>
            </a:endParaRP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9E390A6D-4089-AC9F-6254-2FCBD3908438}"/>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276393618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54D546C-52E9-B7F5-4930-836544E1F894}"/>
              </a:ext>
            </a:extLst>
          </p:cNvPr>
          <p:cNvSpPr txBox="1"/>
          <p:nvPr/>
        </p:nvSpPr>
        <p:spPr>
          <a:xfrm>
            <a:off x="5754099" y="1138036"/>
            <a:ext cx="5596744" cy="1402470"/>
          </a:xfrm>
          <a:prstGeom prst="rect">
            <a:avLst/>
          </a:prstGeom>
        </p:spPr>
        <p:txBody>
          <a:bodyPr vert="horz" lIns="91440" tIns="45720" rIns="91440" bIns="45720" rtlCol="0" anchor="t">
            <a:normAutofit/>
          </a:bodyPr>
          <a:lstStyle/>
          <a:p>
            <a:pPr fontAlgn="base">
              <a:lnSpc>
                <a:spcPct val="90000"/>
              </a:lnSpc>
              <a:spcBef>
                <a:spcPct val="0"/>
              </a:spcBef>
              <a:spcAft>
                <a:spcPts val="600"/>
              </a:spcAft>
            </a:pPr>
            <a:r>
              <a:rPr lang="en-US" sz="3600" b="1" kern="1200" dirty="0">
                <a:solidFill>
                  <a:srgbClr val="0070C0"/>
                </a:solidFill>
                <a:latin typeface="+mj-lt"/>
                <a:ea typeface="+mj-ea"/>
                <a:cs typeface="+mj-cs"/>
              </a:rPr>
              <a:t>Fasi </a:t>
            </a:r>
            <a:r>
              <a:rPr lang="en-US" sz="3600" b="1" kern="1200" dirty="0" err="1">
                <a:solidFill>
                  <a:srgbClr val="0070C0"/>
                </a:solidFill>
                <a:latin typeface="+mj-lt"/>
                <a:ea typeface="+mj-ea"/>
                <a:cs typeface="+mj-cs"/>
              </a:rPr>
              <a:t>principali</a:t>
            </a:r>
            <a:endParaRPr lang="en-US" sz="3600" b="1" kern="1200" dirty="0">
              <a:solidFill>
                <a:srgbClr val="0070C0"/>
              </a:solidFill>
              <a:latin typeface="+mj-lt"/>
              <a:ea typeface="+mj-ea"/>
              <a:cs typeface="+mj-cs"/>
            </a:endParaRPr>
          </a:p>
        </p:txBody>
      </p:sp>
      <p:pic>
        <p:nvPicPr>
          <p:cNvPr id="10" name="Immagine 9">
            <a:extLst>
              <a:ext uri="{FF2B5EF4-FFF2-40B4-BE49-F238E27FC236}">
                <a16:creationId xmlns:a16="http://schemas.microsoft.com/office/drawing/2014/main" id="{90CE2CAD-5CF6-7F8C-0C1E-3EEABBF3F18E}"/>
              </a:ext>
            </a:extLst>
          </p:cNvPr>
          <p:cNvPicPr>
            <a:picLocks noChangeAspect="1"/>
          </p:cNvPicPr>
          <p:nvPr/>
        </p:nvPicPr>
        <p:blipFill>
          <a:blip r:embed="rId3"/>
          <a:stretch>
            <a:fillRect/>
          </a:stretch>
        </p:blipFill>
        <p:spPr>
          <a:xfrm>
            <a:off x="725462" y="2811510"/>
            <a:ext cx="4364301" cy="1600740"/>
          </a:xfrm>
          <a:prstGeom prst="rect">
            <a:avLst/>
          </a:prstGeom>
        </p:spPr>
      </p:pic>
      <p:cxnSp>
        <p:nvCxnSpPr>
          <p:cNvPr id="28" name="Straight Connector 27">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7212" y="871146"/>
            <a:ext cx="736747"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Ovale 15">
            <a:extLst>
              <a:ext uri="{FF2B5EF4-FFF2-40B4-BE49-F238E27FC236}">
                <a16:creationId xmlns:a16="http://schemas.microsoft.com/office/drawing/2014/main" id="{1608097D-30AF-ADE1-6673-86FF4C28B547}"/>
              </a:ext>
            </a:extLst>
          </p:cNvPr>
          <p:cNvSpPr/>
          <p:nvPr/>
        </p:nvSpPr>
        <p:spPr>
          <a:xfrm>
            <a:off x="11384280" y="6487712"/>
            <a:ext cx="512064" cy="258578"/>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graphicFrame>
        <p:nvGraphicFramePr>
          <p:cNvPr id="4" name="Diagramma 3">
            <a:extLst>
              <a:ext uri="{FF2B5EF4-FFF2-40B4-BE49-F238E27FC236}">
                <a16:creationId xmlns:a16="http://schemas.microsoft.com/office/drawing/2014/main" id="{C5ACD262-AF69-061C-F9FE-C5D2258E0758}"/>
              </a:ext>
            </a:extLst>
          </p:cNvPr>
          <p:cNvGraphicFramePr/>
          <p:nvPr>
            <p:extLst>
              <p:ext uri="{D42A27DB-BD31-4B8C-83A1-F6EECF244321}">
                <p14:modId xmlns:p14="http://schemas.microsoft.com/office/powerpoint/2010/main" val="3936423021"/>
              </p:ext>
            </p:extLst>
          </p:nvPr>
        </p:nvGraphicFramePr>
        <p:xfrm>
          <a:off x="5639049" y="1935295"/>
          <a:ext cx="6001263" cy="44415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1" name="CasellaDiTesto 10">
            <a:extLst>
              <a:ext uri="{FF2B5EF4-FFF2-40B4-BE49-F238E27FC236}">
                <a16:creationId xmlns:a16="http://schemas.microsoft.com/office/drawing/2014/main" id="{66C7FE5D-4EAA-8B38-675D-458655796F08}"/>
              </a:ext>
            </a:extLst>
          </p:cNvPr>
          <p:cNvSpPr txBox="1"/>
          <p:nvPr/>
        </p:nvSpPr>
        <p:spPr>
          <a:xfrm>
            <a:off x="1824007" y="4555882"/>
            <a:ext cx="1962397" cy="276999"/>
          </a:xfrm>
          <a:prstGeom prst="rect">
            <a:avLst/>
          </a:prstGeom>
          <a:noFill/>
        </p:spPr>
        <p:txBody>
          <a:bodyPr wrap="none" rtlCol="0">
            <a:spAutoFit/>
          </a:bodyPr>
          <a:lstStyle/>
          <a:p>
            <a:pPr algn="ctr"/>
            <a:r>
              <a:rPr lang="it-IT" sz="1100" dirty="0"/>
              <a:t>Prime </a:t>
            </a:r>
            <a:r>
              <a:rPr lang="it-IT" sz="1200" dirty="0"/>
              <a:t>cinque</a:t>
            </a:r>
            <a:r>
              <a:rPr lang="it-IT" sz="1100" dirty="0"/>
              <a:t> righe del dataset</a:t>
            </a:r>
          </a:p>
        </p:txBody>
      </p:sp>
      <p:pic>
        <p:nvPicPr>
          <p:cNvPr id="12" name="Immagine 11" descr="Immagine che contiene Carattere, Elementi grafici, grafica, testo&#10;&#10;Descrizione generata automaticamente">
            <a:extLst>
              <a:ext uri="{FF2B5EF4-FFF2-40B4-BE49-F238E27FC236}">
                <a16:creationId xmlns:a16="http://schemas.microsoft.com/office/drawing/2014/main" id="{8AED5A2F-79DD-DDE1-6007-4A6FA5B845E5}"/>
              </a:ext>
            </a:extLst>
          </p:cNvPr>
          <p:cNvPicPr>
            <a:picLocks noChangeAspect="1"/>
          </p:cNvPicPr>
          <p:nvPr/>
        </p:nvPicPr>
        <p:blipFill>
          <a:blip r:embed="rId10"/>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87560466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134" y="0"/>
            <a:ext cx="9960556"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371" y="0"/>
            <a:ext cx="994608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668EDCE-6E4E-5B0E-4787-7A2D46D4C19B}"/>
              </a:ext>
            </a:extLst>
          </p:cNvPr>
          <p:cNvSpPr txBox="1"/>
          <p:nvPr/>
        </p:nvSpPr>
        <p:spPr>
          <a:xfrm>
            <a:off x="1523606" y="1999615"/>
            <a:ext cx="9141618" cy="2764028"/>
          </a:xfrm>
          <a:prstGeom prst="rect">
            <a:avLst/>
          </a:prstGeom>
        </p:spPr>
        <p:txBody>
          <a:bodyPr vert="horz" lIns="91440" tIns="45720" rIns="91440" bIns="45720" rtlCol="0" anchor="ctr">
            <a:normAutofit/>
          </a:bodyPr>
          <a:lstStyle/>
          <a:p>
            <a:pPr algn="ctr" fontAlgn="base">
              <a:lnSpc>
                <a:spcPct val="90000"/>
              </a:lnSpc>
              <a:spcBef>
                <a:spcPct val="0"/>
              </a:spcBef>
              <a:spcAft>
                <a:spcPts val="600"/>
              </a:spcAft>
            </a:pPr>
            <a:r>
              <a:rPr lang="en-US" sz="6000" b="1" kern="1200" dirty="0" err="1">
                <a:solidFill>
                  <a:srgbClr val="0070C0"/>
                </a:solidFill>
                <a:latin typeface="Brown"/>
                <a:ea typeface="+mj-ea"/>
                <a:cs typeface="+mj-cs"/>
              </a:rPr>
              <a:t>Risultati</a:t>
            </a:r>
            <a:endParaRPr lang="en-US" sz="6000" b="1" kern="1200" dirty="0">
              <a:solidFill>
                <a:srgbClr val="0070C0"/>
              </a:solidFill>
              <a:latin typeface="Brown"/>
              <a:ea typeface="+mj-ea"/>
              <a:cs typeface="+mj-cs"/>
            </a:endParaRPr>
          </a:p>
        </p:txBody>
      </p:sp>
      <p:sp>
        <p:nvSpPr>
          <p:cNvPr id="19" name="Rectangle 18">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7591" y="5524786"/>
            <a:ext cx="4753642"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Holder 2">
            <a:extLst>
              <a:ext uri="{FF2B5EF4-FFF2-40B4-BE49-F238E27FC236}">
                <a16:creationId xmlns:a16="http://schemas.microsoft.com/office/drawing/2014/main" id="{7B7152A1-F3DB-C5E0-B4D4-EF9EAE5748EF}"/>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75D19A99-7BCF-C348-BBF5-E95997859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AC3B38FE-FD53-A371-5FBD-398244D62265}"/>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BAD03E46-99EA-F407-A06A-F9B6CAB210A9}"/>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CCB50C21-EF8C-594E-E9EF-4FBB0F9EB4CE}"/>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magine 3" descr="Immagine che contiene Carattere, Elementi grafici, grafica, testo&#10;&#10;Descrizione generata automaticamente">
            <a:extLst>
              <a:ext uri="{FF2B5EF4-FFF2-40B4-BE49-F238E27FC236}">
                <a16:creationId xmlns:a16="http://schemas.microsoft.com/office/drawing/2014/main" id="{40305DA6-ADE8-9F4D-AD9B-AD64EA93E30C}"/>
              </a:ext>
            </a:extLst>
          </p:cNvPr>
          <p:cNvPicPr>
            <a:picLocks noChangeAspect="1"/>
          </p:cNvPicPr>
          <p:nvPr/>
        </p:nvPicPr>
        <p:blipFill>
          <a:blip r:embed="rId4"/>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3873215001"/>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5"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6401"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7" name="TextBox 6">
            <a:extLst>
              <a:ext uri="{FF2B5EF4-FFF2-40B4-BE49-F238E27FC236}">
                <a16:creationId xmlns:a16="http://schemas.microsoft.com/office/drawing/2014/main" id="{E54D546C-52E9-B7F5-4930-836544E1F894}"/>
              </a:ext>
            </a:extLst>
          </p:cNvPr>
          <p:cNvSpPr txBox="1"/>
          <p:nvPr/>
        </p:nvSpPr>
        <p:spPr>
          <a:xfrm>
            <a:off x="723712" y="509587"/>
            <a:ext cx="7647247" cy="742951"/>
          </a:xfrm>
          <a:prstGeom prst="rect">
            <a:avLst/>
          </a:prstGeom>
        </p:spPr>
        <p:txBody>
          <a:bodyPr vert="horz" lIns="91440" tIns="45720" rIns="91440" bIns="45720" rtlCol="0" anchor="ctr">
            <a:normAutofit/>
          </a:bodyPr>
          <a:lstStyle/>
          <a:p>
            <a:pPr fontAlgn="base">
              <a:lnSpc>
                <a:spcPct val="90000"/>
              </a:lnSpc>
              <a:spcBef>
                <a:spcPct val="0"/>
              </a:spcBef>
              <a:spcAft>
                <a:spcPts val="600"/>
              </a:spcAft>
            </a:pPr>
            <a:r>
              <a:rPr lang="en-US" sz="2000" b="1" kern="1200" dirty="0" err="1">
                <a:solidFill>
                  <a:srgbClr val="0070C0"/>
                </a:solidFill>
                <a:latin typeface="+mj-lt"/>
                <a:ea typeface="+mj-ea"/>
                <a:cs typeface="+mj-cs"/>
              </a:rPr>
              <a:t>Previsione</a:t>
            </a:r>
            <a:r>
              <a:rPr lang="en-US" sz="2000" b="1" kern="1200" dirty="0">
                <a:solidFill>
                  <a:srgbClr val="0070C0"/>
                </a:solidFill>
                <a:latin typeface="+mj-lt"/>
                <a:ea typeface="+mj-ea"/>
                <a:cs typeface="+mj-cs"/>
              </a:rPr>
              <a:t> del </a:t>
            </a:r>
            <a:r>
              <a:rPr lang="en-US" sz="2000" b="1" kern="1200" dirty="0" err="1">
                <a:solidFill>
                  <a:srgbClr val="0070C0"/>
                </a:solidFill>
                <a:latin typeface="+mj-lt"/>
                <a:ea typeface="+mj-ea"/>
                <a:cs typeface="+mj-cs"/>
              </a:rPr>
              <a:t>numero</a:t>
            </a:r>
            <a:r>
              <a:rPr lang="en-US" sz="2000" b="1" kern="1200" dirty="0">
                <a:solidFill>
                  <a:srgbClr val="0070C0"/>
                </a:solidFill>
                <a:latin typeface="+mj-lt"/>
                <a:ea typeface="+mj-ea"/>
                <a:cs typeface="+mj-cs"/>
              </a:rPr>
              <a:t> di </a:t>
            </a:r>
            <a:r>
              <a:rPr lang="en-US" sz="2000" b="1" kern="1200" dirty="0" err="1">
                <a:solidFill>
                  <a:srgbClr val="0070C0"/>
                </a:solidFill>
                <a:latin typeface="+mj-lt"/>
                <a:ea typeface="+mj-ea"/>
                <a:cs typeface="+mj-cs"/>
              </a:rPr>
              <a:t>transazioni</a:t>
            </a:r>
            <a:r>
              <a:rPr lang="en-US" sz="2000" b="1" kern="1200" dirty="0">
                <a:solidFill>
                  <a:srgbClr val="0070C0"/>
                </a:solidFill>
                <a:latin typeface="+mj-lt"/>
                <a:ea typeface="+mj-ea"/>
                <a:cs typeface="+mj-cs"/>
              </a:rPr>
              <a:t> per IT</a:t>
            </a:r>
          </a:p>
        </p:txBody>
      </p:sp>
      <p:pic>
        <p:nvPicPr>
          <p:cNvPr id="9" name="Immagine 8" descr="Immagine che contiene Diagramma, testo, linea, diagramma&#10;&#10;Descrizione generata automaticamente">
            <a:extLst>
              <a:ext uri="{FF2B5EF4-FFF2-40B4-BE49-F238E27FC236}">
                <a16:creationId xmlns:a16="http://schemas.microsoft.com/office/drawing/2014/main" id="{3CA2ACCA-5F47-C7ED-079C-118B94405A0E}"/>
              </a:ext>
            </a:extLst>
          </p:cNvPr>
          <p:cNvPicPr>
            <a:picLocks noChangeAspect="1"/>
          </p:cNvPicPr>
          <p:nvPr/>
        </p:nvPicPr>
        <p:blipFill>
          <a:blip r:embed="rId3"/>
          <a:stretch>
            <a:fillRect/>
          </a:stretch>
        </p:blipFill>
        <p:spPr>
          <a:xfrm>
            <a:off x="723712" y="2008641"/>
            <a:ext cx="10765376" cy="3660226"/>
          </a:xfrm>
          <a:prstGeom prst="rect">
            <a:avLst/>
          </a:prstGeom>
        </p:spPr>
      </p:pic>
      <p:sp>
        <p:nvSpPr>
          <p:cNvPr id="25" name="Freeform: Shape 24">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5705" y="6277971"/>
            <a:ext cx="6883120"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Holder 2">
            <a:extLst>
              <a:ext uri="{FF2B5EF4-FFF2-40B4-BE49-F238E27FC236}">
                <a16:creationId xmlns:a16="http://schemas.microsoft.com/office/drawing/2014/main" id="{CB594741-B81C-CECD-519C-16A2B29789F4}"/>
              </a:ext>
            </a:extLst>
          </p:cNvPr>
          <p:cNvSpPr txBox="1">
            <a:spLocks/>
          </p:cNvSpPr>
          <p:nvPr/>
        </p:nvSpPr>
        <p:spPr>
          <a:xfrm>
            <a:off x="0" y="6598530"/>
            <a:ext cx="12188824" cy="258578"/>
          </a:xfrm>
          <a:prstGeom prst="rect">
            <a:avLst/>
          </a:prstGeom>
        </p:spPr>
        <p:txBody>
          <a:bodyPr lIns="0" tIns="0" rIns="0" bIns="0"/>
          <a:lstStyle>
            <a:defPPr>
              <a:defRPr lang="fr-FR"/>
            </a:defPPr>
            <a:lvl1pPr marL="0" algn="ctr" defTabSz="914400" rtl="0" eaLnBrk="1" latinLnBrk="0" hangingPunct="1">
              <a:defRPr sz="849" b="0" i="0" kern="1200">
                <a:solidFill>
                  <a:schemeClr val="tx1">
                    <a:lumMod val="75000"/>
                  </a:schemeClr>
                </a:solidFill>
                <a:latin typeface="Open Sans Light" panose="020B0306030504020204" pitchFamily="34" charset="0"/>
                <a:ea typeface="Open Sans Light" panose="020B0306030504020204" pitchFamily="34" charset="0"/>
                <a:cs typeface="Open Sans Light" panose="020B0306030504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ts val="1173"/>
              </a:lnSpc>
              <a:spcBef>
                <a:spcPts val="127"/>
              </a:spcBef>
              <a:spcAft>
                <a:spcPts val="0"/>
              </a:spcAft>
              <a:buClrTx/>
              <a:buSzTx/>
              <a:buFontTx/>
              <a:buNone/>
              <a:tabLst/>
              <a:defRPr/>
            </a:pPr>
            <a:r>
              <a:rPr kumimoji="0" lang="fr-FR" sz="849" b="0" i="0" u="none" strike="noStrike" kern="1200" cap="none" spc="-3"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2023 APSIA</a:t>
            </a:r>
            <a:r>
              <a:rPr kumimoji="0" lang="fr-FR" sz="849" b="0" i="0" u="none" strike="noStrike" kern="1200" cap="none" spc="-6" normalizeH="0" baseline="0" noProof="0" dirty="0">
                <a:ln>
                  <a:noFill/>
                </a:ln>
                <a:solidFill>
                  <a:srgbClr val="1F4A6F"/>
                </a:solidFill>
                <a:effectLst/>
                <a:uLnTx/>
                <a:uFillTx/>
                <a:latin typeface="+mj-lt"/>
                <a:ea typeface="Open Sans Light" panose="020B0306030504020204" pitchFamily="34" charset="0"/>
                <a:cs typeface="Open Sans Light" panose="020B0306030504020204" pitchFamily="34" charset="0"/>
              </a:rPr>
              <a:t>– Tous droits réservés</a:t>
            </a:r>
          </a:p>
        </p:txBody>
      </p:sp>
      <p:pic>
        <p:nvPicPr>
          <p:cNvPr id="3" name="Picture 2" descr="Apsia, expert en transformation digitale et de projets Cloud ERP, CRM, Data">
            <a:extLst>
              <a:ext uri="{FF2B5EF4-FFF2-40B4-BE49-F238E27FC236}">
                <a16:creationId xmlns:a16="http://schemas.microsoft.com/office/drawing/2014/main" id="{4ED9CD71-7F83-179F-CB18-88D261C16B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073" y="6487712"/>
            <a:ext cx="609389" cy="233599"/>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6C1448F1-8261-0F9F-BF9C-27C5B06E6D0A}"/>
              </a:ext>
            </a:extLst>
          </p:cNvPr>
          <p:cNvSpPr/>
          <p:nvPr/>
        </p:nvSpPr>
        <p:spPr>
          <a:xfrm>
            <a:off x="10961090"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Oval 5">
            <a:extLst>
              <a:ext uri="{FF2B5EF4-FFF2-40B4-BE49-F238E27FC236}">
                <a16:creationId xmlns:a16="http://schemas.microsoft.com/office/drawing/2014/main" id="{07874BF4-74CD-16E6-A883-02A02F834AEB}"/>
              </a:ext>
            </a:extLst>
          </p:cNvPr>
          <p:cNvSpPr/>
          <p:nvPr/>
        </p:nvSpPr>
        <p:spPr>
          <a:xfrm>
            <a:off x="11318141"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Oval 7">
            <a:extLst>
              <a:ext uri="{FF2B5EF4-FFF2-40B4-BE49-F238E27FC236}">
                <a16:creationId xmlns:a16="http://schemas.microsoft.com/office/drawing/2014/main" id="{D33245E0-8619-0A64-45F2-5C4D1EDD7FCF}"/>
              </a:ext>
            </a:extLst>
          </p:cNvPr>
          <p:cNvSpPr/>
          <p:nvPr/>
        </p:nvSpPr>
        <p:spPr>
          <a:xfrm>
            <a:off x="11675192" y="259930"/>
            <a:ext cx="144000" cy="144000"/>
          </a:xfrm>
          <a:prstGeom prst="ellipse">
            <a:avLst/>
          </a:prstGeom>
          <a:solidFill>
            <a:srgbClr val="FF5C35"/>
          </a:solidFill>
          <a:ln>
            <a:solidFill>
              <a:srgbClr val="FF5C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Connettore 10">
            <a:extLst>
              <a:ext uri="{FF2B5EF4-FFF2-40B4-BE49-F238E27FC236}">
                <a16:creationId xmlns:a16="http://schemas.microsoft.com/office/drawing/2014/main" id="{8DC6C154-7E2F-92AA-6F4B-A92C0F66B7F3}"/>
              </a:ext>
            </a:extLst>
          </p:cNvPr>
          <p:cNvSpPr/>
          <p:nvPr/>
        </p:nvSpPr>
        <p:spPr>
          <a:xfrm>
            <a:off x="1839064" y="5897880"/>
            <a:ext cx="144000" cy="144000"/>
          </a:xfrm>
          <a:prstGeom prst="flowChartConnector">
            <a:avLst/>
          </a:prstGeom>
          <a:solidFill>
            <a:srgbClr val="0070C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2" name="CasellaDiTesto 11">
            <a:extLst>
              <a:ext uri="{FF2B5EF4-FFF2-40B4-BE49-F238E27FC236}">
                <a16:creationId xmlns:a16="http://schemas.microsoft.com/office/drawing/2014/main" id="{9D21F063-725A-049B-A49D-436D5DF95F6A}"/>
              </a:ext>
            </a:extLst>
          </p:cNvPr>
          <p:cNvSpPr txBox="1"/>
          <p:nvPr/>
        </p:nvSpPr>
        <p:spPr>
          <a:xfrm>
            <a:off x="1983064" y="5847010"/>
            <a:ext cx="2400711" cy="276999"/>
          </a:xfrm>
          <a:prstGeom prst="rect">
            <a:avLst/>
          </a:prstGeom>
          <a:noFill/>
        </p:spPr>
        <p:txBody>
          <a:bodyPr wrap="square" rtlCol="0">
            <a:spAutoFit/>
          </a:bodyPr>
          <a:lstStyle/>
          <a:p>
            <a:r>
              <a:rPr lang="it-IT" sz="1200" dirty="0"/>
              <a:t>Valori precedenti alla previsione</a:t>
            </a:r>
          </a:p>
        </p:txBody>
      </p:sp>
      <p:sp>
        <p:nvSpPr>
          <p:cNvPr id="17" name="Connettore 16">
            <a:extLst>
              <a:ext uri="{FF2B5EF4-FFF2-40B4-BE49-F238E27FC236}">
                <a16:creationId xmlns:a16="http://schemas.microsoft.com/office/drawing/2014/main" id="{344EDAD9-AE8B-4BEA-D80F-42F1485439F9}"/>
              </a:ext>
            </a:extLst>
          </p:cNvPr>
          <p:cNvSpPr/>
          <p:nvPr/>
        </p:nvSpPr>
        <p:spPr>
          <a:xfrm>
            <a:off x="5916919" y="5897880"/>
            <a:ext cx="144000" cy="144000"/>
          </a:xfrm>
          <a:prstGeom prst="flowChartConnector">
            <a:avLst/>
          </a:prstGeom>
          <a:solidFill>
            <a:srgbClr val="00B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4A6C326D-0DA4-268E-AB25-012B15BA147A}"/>
              </a:ext>
            </a:extLst>
          </p:cNvPr>
          <p:cNvSpPr txBox="1"/>
          <p:nvPr/>
        </p:nvSpPr>
        <p:spPr>
          <a:xfrm>
            <a:off x="6060919" y="5847010"/>
            <a:ext cx="2096655" cy="276999"/>
          </a:xfrm>
          <a:prstGeom prst="rect">
            <a:avLst/>
          </a:prstGeom>
          <a:noFill/>
        </p:spPr>
        <p:txBody>
          <a:bodyPr wrap="square" rtlCol="0">
            <a:spAutoFit/>
          </a:bodyPr>
          <a:lstStyle/>
          <a:p>
            <a:r>
              <a:rPr lang="it-IT" sz="1200" dirty="0"/>
              <a:t>Valori effettivi</a:t>
            </a:r>
          </a:p>
        </p:txBody>
      </p:sp>
      <p:sp>
        <p:nvSpPr>
          <p:cNvPr id="19" name="Connettore 18">
            <a:extLst>
              <a:ext uri="{FF2B5EF4-FFF2-40B4-BE49-F238E27FC236}">
                <a16:creationId xmlns:a16="http://schemas.microsoft.com/office/drawing/2014/main" id="{36CF08E7-6BC5-CA4A-654D-F5639D436F13}"/>
              </a:ext>
            </a:extLst>
          </p:cNvPr>
          <p:cNvSpPr/>
          <p:nvPr/>
        </p:nvSpPr>
        <p:spPr>
          <a:xfrm>
            <a:off x="9025746" y="5878503"/>
            <a:ext cx="144000" cy="144000"/>
          </a:xfrm>
          <a:prstGeom prst="flowChartConnector">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CF5FD331-5B46-74D0-2F10-126177E975D7}"/>
              </a:ext>
            </a:extLst>
          </p:cNvPr>
          <p:cNvSpPr txBox="1"/>
          <p:nvPr/>
        </p:nvSpPr>
        <p:spPr>
          <a:xfrm>
            <a:off x="9169746" y="5827633"/>
            <a:ext cx="2096655" cy="276999"/>
          </a:xfrm>
          <a:prstGeom prst="rect">
            <a:avLst/>
          </a:prstGeom>
          <a:noFill/>
        </p:spPr>
        <p:txBody>
          <a:bodyPr wrap="square" rtlCol="0">
            <a:spAutoFit/>
          </a:bodyPr>
          <a:lstStyle/>
          <a:p>
            <a:r>
              <a:rPr lang="it-IT" sz="1200" dirty="0"/>
              <a:t>Valori previsti dal sistema</a:t>
            </a:r>
          </a:p>
        </p:txBody>
      </p:sp>
      <p:pic>
        <p:nvPicPr>
          <p:cNvPr id="22" name="Immagine 21" descr="Immagine che contiene Carattere, Elementi grafici, grafica, testo&#10;&#10;Descrizione generata automaticamente">
            <a:extLst>
              <a:ext uri="{FF2B5EF4-FFF2-40B4-BE49-F238E27FC236}">
                <a16:creationId xmlns:a16="http://schemas.microsoft.com/office/drawing/2014/main" id="{594753A5-9A69-1C18-5308-DB752C811881}"/>
              </a:ext>
            </a:extLst>
          </p:cNvPr>
          <p:cNvPicPr>
            <a:picLocks noChangeAspect="1"/>
          </p:cNvPicPr>
          <p:nvPr/>
        </p:nvPicPr>
        <p:blipFill>
          <a:blip r:embed="rId5"/>
          <a:stretch>
            <a:fillRect/>
          </a:stretch>
        </p:blipFill>
        <p:spPr>
          <a:xfrm>
            <a:off x="11176525" y="6487712"/>
            <a:ext cx="910464" cy="197034"/>
          </a:xfrm>
          <a:prstGeom prst="rect">
            <a:avLst/>
          </a:prstGeom>
        </p:spPr>
      </p:pic>
    </p:spTree>
    <p:extLst>
      <p:ext uri="{BB962C8B-B14F-4D97-AF65-F5344CB8AC3E}">
        <p14:creationId xmlns:p14="http://schemas.microsoft.com/office/powerpoint/2010/main" val="738152119"/>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ersonalizzato 2">
      <a:majorFont>
        <a:latin typeface="Brown"/>
        <a:ea typeface=""/>
        <a:cs typeface=""/>
      </a:majorFont>
      <a:minorFont>
        <a:latin typeface="Brow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d92fa0a3-579d-4669-9050-662a871efb14">
      <UserInfo>
        <DisplayName>Olivier Massonnat</DisplayName>
        <AccountId>10</AccountId>
        <AccountType/>
      </UserInfo>
      <UserInfo>
        <DisplayName>Alban Giron</DisplayName>
        <AccountId>75</AccountId>
        <AccountType/>
      </UserInfo>
      <UserInfo>
        <DisplayName>Frédéric Prince</DisplayName>
        <AccountId>83</AccountId>
        <AccountType/>
      </UserInfo>
      <UserInfo>
        <DisplayName>Loïg Jouault</DisplayName>
        <AccountId>25</AccountId>
        <AccountType/>
      </UserInfo>
      <UserInfo>
        <DisplayName>Corentin  Sardo</DisplayName>
        <AccountId>88</AccountId>
        <AccountType/>
      </UserInfo>
      <UserInfo>
        <DisplayName>Fabien Tricot-Censier</DisplayName>
        <AccountId>89</AccountId>
        <AccountType/>
      </UserInfo>
    </SharedWithUsers>
    <TaxCatchAll xmlns="d92fa0a3-579d-4669-9050-662a871efb14" xsi:nil="true"/>
    <lcf76f155ced4ddcb4097134ff3c332f xmlns="c7a6db3a-ac31-40a8-aa6a-77488049eab0">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4FF4003DD478F4E93DF0CCE87B88F66" ma:contentTypeVersion="15" ma:contentTypeDescription="Crée un document." ma:contentTypeScope="" ma:versionID="6ac8362e1e0aa4c8cda27bb0aa89abf3">
  <xsd:schema xmlns:xsd="http://www.w3.org/2001/XMLSchema" xmlns:xs="http://www.w3.org/2001/XMLSchema" xmlns:p="http://schemas.microsoft.com/office/2006/metadata/properties" xmlns:ns2="c7a6db3a-ac31-40a8-aa6a-77488049eab0" xmlns:ns3="d92fa0a3-579d-4669-9050-662a871efb14" targetNamespace="http://schemas.microsoft.com/office/2006/metadata/properties" ma:root="true" ma:fieldsID="18cdf1c590c76cc1918f0ba26584ed27" ns2:_="" ns3:_="">
    <xsd:import namespace="c7a6db3a-ac31-40a8-aa6a-77488049eab0"/>
    <xsd:import namespace="d92fa0a3-579d-4669-9050-662a871efb1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MediaServiceAutoKeyPoints" minOccurs="0"/>
                <xsd:element ref="ns2:MediaServiceKeyPoint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a6db3a-ac31-40a8-aa6a-77488049ea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Balises d’images" ma:readOnly="false" ma:fieldId="{5cf76f15-5ced-4ddc-b409-7134ff3c332f}" ma:taxonomyMulti="true" ma:sspId="6aad733a-23c6-41fd-b619-764494261b40"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d92fa0a3-579d-4669-9050-662a871efb14" elementFormDefault="qualified">
    <xsd:import namespace="http://schemas.microsoft.com/office/2006/documentManagement/types"/>
    <xsd:import namespace="http://schemas.microsoft.com/office/infopath/2007/PartnerControls"/>
    <xsd:element name="SharedWithUsers" ma:index="14"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Partagé avec détails" ma:internalName="SharedWithDetails" ma:readOnly="true">
      <xsd:simpleType>
        <xsd:restriction base="dms:Note">
          <xsd:maxLength value="255"/>
        </xsd:restriction>
      </xsd:simpleType>
    </xsd:element>
    <xsd:element name="TaxCatchAll" ma:index="22" nillable="true" ma:displayName="Taxonomy Catch All Column" ma:hidden="true" ma:list="{0b082e13-a37d-404e-80f3-9b5760d0e064}" ma:internalName="TaxCatchAll" ma:showField="CatchAllData" ma:web="d92fa0a3-579d-4669-9050-662a871efb1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1375C1F-966E-429A-BB10-02452BDE6240}">
  <ds:schemaRefs>
    <ds:schemaRef ds:uri="http://schemas.microsoft.com/sharepoint/v3/contenttype/forms"/>
  </ds:schemaRefs>
</ds:datastoreItem>
</file>

<file path=customXml/itemProps2.xml><?xml version="1.0" encoding="utf-8"?>
<ds:datastoreItem xmlns:ds="http://schemas.openxmlformats.org/officeDocument/2006/customXml" ds:itemID="{983CECC5-F006-469D-973C-231154DF1B26}">
  <ds:schemaRefs>
    <ds:schemaRef ds:uri="d92fa0a3-579d-4669-9050-662a871efb14"/>
    <ds:schemaRef ds:uri="http://purl.org/dc/terms/"/>
    <ds:schemaRef ds:uri="http://purl.org/dc/elements/1.1/"/>
    <ds:schemaRef ds:uri="http://schemas.microsoft.com/office/2006/documentManagement/types"/>
    <ds:schemaRef ds:uri="http://schemas.openxmlformats.org/package/2006/metadata/core-properties"/>
    <ds:schemaRef ds:uri="http://schemas.microsoft.com/office/2006/metadata/properties"/>
    <ds:schemaRef ds:uri="c7a6db3a-ac31-40a8-aa6a-77488049eab0"/>
    <ds:schemaRef ds:uri="http://purl.org/dc/dcmitype/"/>
    <ds:schemaRef ds:uri="http://www.w3.org/XML/1998/namespace"/>
    <ds:schemaRef ds:uri="http://schemas.microsoft.com/office/infopath/2007/PartnerControls"/>
  </ds:schemaRefs>
</ds:datastoreItem>
</file>

<file path=customXml/itemProps3.xml><?xml version="1.0" encoding="utf-8"?>
<ds:datastoreItem xmlns:ds="http://schemas.openxmlformats.org/officeDocument/2006/customXml" ds:itemID="{024191FC-6F98-4BB2-B0AE-0C3B7B1EDF89}">
  <ds:schemaRefs>
    <ds:schemaRef ds:uri="c7a6db3a-ac31-40a8-aa6a-77488049eab0"/>
    <ds:schemaRef ds:uri="d92fa0a3-579d-4669-9050-662a871efb1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1569</TotalTime>
  <Words>711</Words>
  <Application>Microsoft Office PowerPoint</Application>
  <PresentationFormat>Personalizzato</PresentationFormat>
  <Paragraphs>114</Paragraphs>
  <Slides>22</Slides>
  <Notes>21</Notes>
  <HiddenSlides>0</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22</vt:i4>
      </vt:variant>
    </vt:vector>
  </HeadingPairs>
  <TitlesOfParts>
    <vt:vector size="31" baseType="lpstr">
      <vt:lpstr>Arial</vt:lpstr>
      <vt:lpstr>Arial Unicode MS</vt:lpstr>
      <vt:lpstr>Brown</vt:lpstr>
      <vt:lpstr>Calibri</vt:lpstr>
      <vt:lpstr>Courier New</vt:lpstr>
      <vt:lpstr>Myriad Pro</vt:lpstr>
      <vt:lpstr>Segoe UI</vt:lpstr>
      <vt:lpstr>Wingdings</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STUDIO NEED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jérémy rabier</dc:creator>
  <cp:lastModifiedBy>Gianluca Coletta</cp:lastModifiedBy>
  <cp:revision>17</cp:revision>
  <cp:lastPrinted>2023-12-12T11:57:14Z</cp:lastPrinted>
  <dcterms:created xsi:type="dcterms:W3CDTF">2017-05-10T16:29:07Z</dcterms:created>
  <dcterms:modified xsi:type="dcterms:W3CDTF">2024-03-11T16:53:05Z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0x010100A4FF4003DD478F4E93DF0CCE87B88F66</vt:lpwstr>
  </property>
  <property fmtid="{D5CDD505-2E9C-101B-9397-08002B2CF9AE}" pid="3" name="AuthorIds_UIVersion_512">
    <vt:lpwstr>19</vt:lpwstr>
  </property>
  <property fmtid="{D5CDD505-2E9C-101B-9397-08002B2CF9AE}" pid="4" name="MediaServiceImageTags">
    <vt:lpwstr/>
  </property>
</Properties>
</file>

<file path=docProps/thumbnail.jpeg>
</file>